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Average"/>
      <p:regular r:id="rId18"/>
    </p:embeddedFont>
    <p:embeddedFont>
      <p:font typeface="Oswald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swald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swald-regular.fntdata"/><Relationship Id="rId6" Type="http://schemas.openxmlformats.org/officeDocument/2006/relationships/slide" Target="slides/slide1.xml"/><Relationship Id="rId18" Type="http://schemas.openxmlformats.org/officeDocument/2006/relationships/font" Target="fonts/Averag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Visuals should be used moderately throughout the slides - 1 per slide is fine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*** Open new</a:t>
            </a:r>
            <a:endParaRPr b="1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835a04350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4835a0435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84dcb4b6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84dcb4b6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U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73c6e883d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73c6e883d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73c6e883d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73c6e883d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835a0435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835a0435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b="1" lang="en"/>
              <a:t>V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Around 1 - 2 mins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Desktop vs. online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Online version requires internet access and accessing third-party websites to play the game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 and overall look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Original project was lacking in layout and design among other aspects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485ece5e6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485ece5e6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b="1" lang="en"/>
              <a:t>U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***Put up low coupling, high cohesion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Maintainability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portability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Around 1 - 2 mins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Desktop vs. online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Online version requires internet access and accessing third-party websites to play the game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Interface and overall look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Original project was lacking in layout and design among other aspects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73c6e883d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73c6e883d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&amp; V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 demos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 narrates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** Have the game open and running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73c6e883d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73c6e883d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73c6e883d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73c6e883d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484dcb4b6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484dcb4b6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Add video demoing each game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835a04350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835a0435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V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.google.com/forms/d/1ACaIFHYvVA31VPOO02C1bjpD4Ui-GknqQRpmg8HblHE/edit#responses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Snake 2.o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 </a:t>
            </a:r>
            <a:r>
              <a:rPr lang="en"/>
              <a:t>i</a:t>
            </a:r>
            <a:r>
              <a:rPr lang="en"/>
              <a:t>mproved </a:t>
            </a:r>
            <a:r>
              <a:rPr lang="en"/>
              <a:t>d</a:t>
            </a:r>
            <a:r>
              <a:rPr lang="en"/>
              <a:t>esktop version of the classical Snake game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Andy Hameed | Usman Irfan | Vaibhav Chadha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VUA 30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Group 30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179700" y="1945750"/>
            <a:ext cx="278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 you!</a:t>
            </a:r>
            <a:endParaRPr sz="4800"/>
          </a:p>
        </p:txBody>
      </p:sp>
      <p:sp>
        <p:nvSpPr>
          <p:cNvPr id="123" name="Google Shape;123;p22"/>
          <p:cNvSpPr txBox="1"/>
          <p:nvPr>
            <p:ph idx="1" type="body"/>
          </p:nvPr>
        </p:nvSpPr>
        <p:spPr>
          <a:xfrm>
            <a:off x="142900" y="3737550"/>
            <a:ext cx="3015600" cy="12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Group 30 | VUA30 | L03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Vaibhav Chadha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Andy Hameed</a:t>
            </a:r>
            <a:endParaRPr sz="14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Usman Irfan</a:t>
            </a:r>
            <a:endParaRPr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Improvements</a:t>
            </a:r>
            <a:endParaRPr/>
          </a:p>
        </p:txBody>
      </p:sp>
      <p:sp>
        <p:nvSpPr>
          <p:cNvPr id="129" name="Google Shape;129;p23"/>
          <p:cNvSpPr txBox="1"/>
          <p:nvPr>
            <p:ph idx="1" type="body"/>
          </p:nvPr>
        </p:nvSpPr>
        <p:spPr>
          <a:xfrm>
            <a:off x="311700" y="1767075"/>
            <a:ext cx="3898200" cy="23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themes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New modes - flashlight mode, multiplayer mode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Better graphics - snake will appear more animated</a:t>
            </a:r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5721325" y="1916012"/>
            <a:ext cx="3938074" cy="140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187030">
            <a:off x="4614296" y="2869439"/>
            <a:ext cx="1148084" cy="1148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398167">
            <a:off x="5470731" y="1586970"/>
            <a:ext cx="1125613" cy="11256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Discussion</a:t>
            </a:r>
            <a:endParaRPr/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Topics that will be discussed: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Project Management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Peer testing and verifying snake game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Qualities of the game (functions and features)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Discuss one non functional quality like robustness,</a:t>
            </a:r>
            <a:r>
              <a:rPr b="1" lang="en"/>
              <a:t> user-friendliness</a:t>
            </a:r>
            <a:r>
              <a:rPr lang="en"/>
              <a:t>, maintainability, etc.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Discuss another quality of the system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Show previous (original implementation) vs. current implementation in slides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Topics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Introduction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Purpose, background &amp; scope</a:t>
            </a:r>
            <a:endParaRPr sz="18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Functionality</a:t>
            </a:r>
            <a:endParaRPr sz="18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Discussion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Game demo</a:t>
            </a:r>
            <a:endParaRPr sz="18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Difficulties</a:t>
            </a:r>
            <a:endParaRPr sz="18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Peer verification and validation</a:t>
            </a:r>
            <a:endParaRPr sz="18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Conclusion</a:t>
            </a:r>
            <a:endParaRPr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Original vs. new implementation</a:t>
            </a:r>
            <a:endParaRPr sz="18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Future improvements</a:t>
            </a:r>
            <a:endParaRPr sz="1800"/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sz="1800"/>
              <a:t>Q &amp; A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240625" y="302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Purpose, Background &amp; Scope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240625" y="1026600"/>
            <a:ext cx="4491600" cy="37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Purpose &amp; Background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Classical snake game</a:t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Interface and overall look</a:t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Desktop version vs. online version</a:t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Theme options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Scope</a:t>
            </a:r>
            <a:endParaRPr/>
          </a:p>
          <a:p>
            <a:pPr indent="-298450" lvl="0" marL="914400" rtl="0" algn="l">
              <a:spcBef>
                <a:spcPts val="160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Reimplement with original requirements</a:t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Implement new theme options </a:t>
            </a:r>
            <a:endParaRPr/>
          </a:p>
          <a:p>
            <a:pPr indent="-298450" lvl="0" marL="9144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Organize design and layout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3400" y="1147238"/>
            <a:ext cx="4179299" cy="32271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5684950" y="4374400"/>
            <a:ext cx="2576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Original Project:</a:t>
            </a:r>
            <a:endParaRPr sz="1200">
              <a:solidFill>
                <a:srgbClr val="CCCCC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Javascript-Snake by patorjk </a:t>
            </a:r>
            <a:endParaRPr sz="1200">
              <a:solidFill>
                <a:srgbClr val="CCCCCC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240625" y="302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Functionality</a:t>
            </a:r>
            <a:endParaRPr/>
          </a:p>
        </p:txBody>
      </p:sp>
      <p:sp>
        <p:nvSpPr>
          <p:cNvPr id="80" name="Google Shape;80;p16"/>
          <p:cNvSpPr txBox="1"/>
          <p:nvPr>
            <p:ph idx="1" type="body"/>
          </p:nvPr>
        </p:nvSpPr>
        <p:spPr>
          <a:xfrm>
            <a:off x="240625" y="938125"/>
            <a:ext cx="5547300" cy="407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game requires the user to request all inputs from mouse and keyboards.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game has a High Score button that displays the user’s highest score they have played so far.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game offers a help menu to guide new users.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Have 3 different modes: easy, intermediate and advanced.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Optioning the user to select different themes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Added maze in advanced to add more difficulty 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requirements will be explained in the demo.</a:t>
            </a:r>
            <a:endParaRPr/>
          </a:p>
        </p:txBody>
      </p:sp>
      <p:sp>
        <p:nvSpPr>
          <p:cNvPr id="81" name="Google Shape;81;p16"/>
          <p:cNvSpPr txBox="1"/>
          <p:nvPr/>
        </p:nvSpPr>
        <p:spPr>
          <a:xfrm>
            <a:off x="5684950" y="4374400"/>
            <a:ext cx="2576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Original Project:</a:t>
            </a:r>
            <a:endParaRPr sz="1200">
              <a:solidFill>
                <a:srgbClr val="CCCCC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Javascript-Snake by patorjk </a:t>
            </a:r>
            <a:endParaRPr sz="1200">
              <a:solidFill>
                <a:srgbClr val="CCCCCC"/>
              </a:solidFill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1775" y="1147250"/>
            <a:ext cx="3420923" cy="2641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Game Demo</a:t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3">
            <a:alphaModFix/>
          </a:blip>
          <a:srcRect b="0" l="655" r="0" t="4924"/>
          <a:stretch/>
        </p:blipFill>
        <p:spPr>
          <a:xfrm>
            <a:off x="450275" y="1017725"/>
            <a:ext cx="6330574" cy="379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Difficulties</a:t>
            </a:r>
            <a:endParaRPr/>
          </a:p>
        </p:txBody>
      </p:sp>
      <p:sp>
        <p:nvSpPr>
          <p:cNvPr id="94" name="Google Shape;94;p18"/>
          <p:cNvSpPr txBox="1"/>
          <p:nvPr>
            <p:ph idx="1" type="body"/>
          </p:nvPr>
        </p:nvSpPr>
        <p:spPr>
          <a:xfrm>
            <a:off x="311700" y="1594275"/>
            <a:ext cx="3898200" cy="23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Documentation for pygame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Connecting interface and implementation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Switching to Object-Oriented approach halfway through process</a:t>
            </a:r>
            <a:endParaRPr/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7400" y="1594275"/>
            <a:ext cx="20955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0700" y="2996846"/>
            <a:ext cx="2544549" cy="133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Peer Verification &amp; Validation</a:t>
            </a:r>
            <a:endParaRPr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>
            <a:off x="311700" y="1861100"/>
            <a:ext cx="4223400" cy="15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Surveyed peers on the game using google forms</a:t>
            </a:r>
            <a:endParaRPr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Continuously tested the game throughout development process</a:t>
            </a:r>
            <a:endParaRPr/>
          </a:p>
        </p:txBody>
      </p:sp>
      <p:pic>
        <p:nvPicPr>
          <p:cNvPr id="103" name="Google Shape;103;p19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7675" y="1152474"/>
            <a:ext cx="3416401" cy="341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Original vs. new implementation</a:t>
            </a:r>
            <a:endParaRPr/>
          </a:p>
        </p:txBody>
      </p:sp>
      <p:pic>
        <p:nvPicPr>
          <p:cNvPr id="109" name="Google Shape;10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700" y="1360663"/>
            <a:ext cx="4179299" cy="322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0"/>
          <p:cNvPicPr preferRelativeResize="0"/>
          <p:nvPr/>
        </p:nvPicPr>
        <p:blipFill rotWithShape="1">
          <a:blip r:embed="rId4">
            <a:alphaModFix/>
          </a:blip>
          <a:srcRect b="0" l="655" r="0" t="4924"/>
          <a:stretch/>
        </p:blipFill>
        <p:spPr>
          <a:xfrm>
            <a:off x="4916625" y="1360675"/>
            <a:ext cx="3915669" cy="3227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0"/>
          <p:cNvSpPr txBox="1"/>
          <p:nvPr/>
        </p:nvSpPr>
        <p:spPr>
          <a:xfrm>
            <a:off x="1194300" y="4587825"/>
            <a:ext cx="257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Original Project:</a:t>
            </a:r>
            <a:endParaRPr sz="1200">
              <a:solidFill>
                <a:srgbClr val="CCCCC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Javascript-Snake by patorjk </a:t>
            </a:r>
            <a:endParaRPr sz="1200">
              <a:solidFill>
                <a:srgbClr val="CCCCCC"/>
              </a:solidFill>
            </a:endParaRPr>
          </a:p>
        </p:txBody>
      </p:sp>
      <p:sp>
        <p:nvSpPr>
          <p:cNvPr id="112" name="Google Shape;112;p20"/>
          <p:cNvSpPr txBox="1"/>
          <p:nvPr/>
        </p:nvSpPr>
        <p:spPr>
          <a:xfrm>
            <a:off x="5827175" y="4587825"/>
            <a:ext cx="2576100" cy="6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3XA3 Project:</a:t>
            </a:r>
            <a:endParaRPr sz="1200">
              <a:solidFill>
                <a:srgbClr val="CCCCCC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CCCCCC"/>
                </a:solidFill>
              </a:rPr>
              <a:t>Reimplementation of Snake</a:t>
            </a:r>
            <a:endParaRPr sz="1200">
              <a:solidFill>
                <a:srgbClr val="CCCCCC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/>
          <p:nvPr>
            <p:ph type="title"/>
          </p:nvPr>
        </p:nvSpPr>
        <p:spPr>
          <a:xfrm>
            <a:off x="2237400" y="1999050"/>
            <a:ext cx="4669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Any Questions?</a:t>
            </a:r>
            <a:endParaRPr sz="4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