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4" r:id="rId7"/>
    <p:sldId id="261" r:id="rId8"/>
    <p:sldId id="262" r:id="rId9"/>
    <p:sldId id="263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92" autoAdjust="0"/>
    <p:restoredTop sz="94660"/>
  </p:normalViewPr>
  <p:slideViewPr>
    <p:cSldViewPr snapToGrid="0">
      <p:cViewPr>
        <p:scale>
          <a:sx n="50" d="100"/>
          <a:sy n="50" d="100"/>
        </p:scale>
        <p:origin x="-1410" y="-60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03405"/>
            <a:ext cx="9448800" cy="1825096"/>
          </a:xfrm>
        </p:spPr>
        <p:txBody>
          <a:bodyPr anchor="b">
            <a:normAutofit/>
          </a:bodyPr>
          <a:lstStyle>
            <a:lvl1pPr algn="l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632201"/>
            <a:ext cx="9448800" cy="685800"/>
          </a:xfrm>
        </p:spPr>
        <p:txBody>
          <a:bodyPr>
            <a:normAutofit/>
          </a:bodyPr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09561" y="4314328"/>
            <a:ext cx="2910840" cy="374642"/>
          </a:xfrm>
        </p:spPr>
        <p:txBody>
          <a:bodyPr/>
          <a:lstStyle/>
          <a:p>
            <a:fld id="{48A87A34-81AB-432B-8DAE-1953F412C126}" type="datetimeFigureOut">
              <a:rPr lang="en-US" dirty="0"/>
              <a:t>11/28/2016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371600" y="4323845"/>
            <a:ext cx="6400800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77200" y="1430866"/>
            <a:ext cx="2743200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77" y="4697360"/>
            <a:ext cx="10822034" cy="81935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1727" y="941439"/>
            <a:ext cx="10821840" cy="3478161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5516715"/>
            <a:ext cx="10820400" cy="701969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11/28/2016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2"/>
            <a:ext cx="10820400" cy="2802467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9133"/>
            <a:ext cx="10130516" cy="99906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11/28/2016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67" y="753533"/>
            <a:ext cx="10151533" cy="2604495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303865" y="3365556"/>
            <a:ext cx="9592736" cy="4444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959862"/>
            <a:ext cx="10151533" cy="679871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11/28/2016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476250" y="93345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984230" y="270129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95" y="1124701"/>
            <a:ext cx="10146186" cy="251183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8315"/>
            <a:ext cx="10144654" cy="99988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78883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11/28/2016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8883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2895600" y="761999"/>
            <a:ext cx="8610599" cy="130386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800" y="2202080"/>
            <a:ext cx="3456432" cy="617320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799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68800" y="2201333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366858" y="2904067"/>
            <a:ext cx="3456432" cy="331461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51800" y="2192866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8051801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11/28/2016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599" cy="1295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8618" y="4191000"/>
            <a:ext cx="3451582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8618" y="2362200"/>
            <a:ext cx="3451582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8618" y="4873764"/>
            <a:ext cx="3451582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74263" y="4191000"/>
            <a:ext cx="3448935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374263" y="2362200"/>
            <a:ext cx="3448936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374264" y="4873763"/>
            <a:ext cx="344893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49731" y="4191000"/>
            <a:ext cx="3456469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049855" y="2362200"/>
            <a:ext cx="3447878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8049731" y="4873761"/>
            <a:ext cx="345244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11/28/2016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2194559"/>
            <a:ext cx="10820400" cy="40241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11/28/2016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48800" y="745066"/>
            <a:ext cx="2057400" cy="3903133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24466" y="745067"/>
            <a:ext cx="8204201" cy="390313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79941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11/28/2016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0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11/28/2016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3"/>
            <a:ext cx="10820399" cy="2801935"/>
          </a:xfrm>
        </p:spPr>
        <p:txBody>
          <a:bodyPr anchor="b">
            <a:normAutofit/>
          </a:bodyPr>
          <a:lstStyle>
            <a:lvl1pPr algn="r">
              <a:defRPr sz="4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467" y="3641725"/>
            <a:ext cx="10490200" cy="955675"/>
          </a:xfrm>
        </p:spPr>
        <p:txBody>
          <a:bodyPr>
            <a:normAutofit/>
          </a:bodyPr>
          <a:lstStyle>
            <a:lvl1pPr marL="0" indent="0" algn="r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11/28/2016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1"/>
            <a:ext cx="6991492" cy="36406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2194559"/>
            <a:ext cx="5334000" cy="40241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194559"/>
            <a:ext cx="5334000" cy="40241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11/28/2016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600" cy="1295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9" y="2183802"/>
            <a:ext cx="5079991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3132666"/>
            <a:ext cx="5311775" cy="3086019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0" y="2183802"/>
            <a:ext cx="5105400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132666"/>
            <a:ext cx="5334000" cy="3086019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11/28/2016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11/28/2016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11/28/2016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411480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95582" y="746759"/>
            <a:ext cx="6510618" cy="5471925"/>
          </a:xfrm>
        </p:spPr>
        <p:txBody>
          <a:bodyPr anchor="ctr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411480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11/28/2016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687324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861238" y="751241"/>
            <a:ext cx="3644962" cy="5467443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687324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11/28/2016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0-HD-TOP.pn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4414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95600" y="764373"/>
            <a:ext cx="8610600" cy="12930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194560"/>
            <a:ext cx="10820400" cy="40241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95360" y="6356350"/>
            <a:ext cx="291084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11/28/2016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6355845"/>
            <a:ext cx="7772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63000" y="3810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40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hyperlink" Target="http://giphy.com/gifs/flirting-3oEjHOWlyBm3IE1p7O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CA" dirty="0" err="1" smtClean="0"/>
              <a:t>Gifitti</a:t>
            </a:r>
            <a:endParaRPr lang="en-CA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632201"/>
            <a:ext cx="9448800" cy="1592942"/>
          </a:xfrm>
        </p:spPr>
        <p:txBody>
          <a:bodyPr/>
          <a:lstStyle/>
          <a:p>
            <a:r>
              <a:rPr lang="en-CA" dirty="0" smtClean="0"/>
              <a:t>A </a:t>
            </a:r>
            <a:r>
              <a:rPr lang="en-CA" dirty="0" smtClean="0"/>
              <a:t>Solution for </a:t>
            </a:r>
            <a:r>
              <a:rPr lang="en-CA" dirty="0" smtClean="0"/>
              <a:t>GIF Modification and Viewing by:</a:t>
            </a:r>
          </a:p>
          <a:p>
            <a:r>
              <a:rPr lang="en-CA" dirty="0" err="1" smtClean="0"/>
              <a:t>Pavle</a:t>
            </a:r>
            <a:r>
              <a:rPr lang="en-CA" dirty="0" smtClean="0"/>
              <a:t> </a:t>
            </a:r>
            <a:r>
              <a:rPr lang="en-CA" dirty="0" err="1" smtClean="0"/>
              <a:t>Arezina</a:t>
            </a:r>
            <a:r>
              <a:rPr lang="en-CA" dirty="0" smtClean="0"/>
              <a:t>, Nicolai </a:t>
            </a:r>
            <a:r>
              <a:rPr lang="en-CA" dirty="0" err="1" smtClean="0"/>
              <a:t>Kozel</a:t>
            </a:r>
            <a:r>
              <a:rPr lang="en-CA" dirty="0" smtClean="0"/>
              <a:t>, Riley McGee</a:t>
            </a:r>
          </a:p>
        </p:txBody>
      </p:sp>
    </p:spTree>
    <p:extLst>
      <p:ext uri="{BB962C8B-B14F-4D97-AF65-F5344CB8AC3E}">
        <p14:creationId xmlns:p14="http://schemas.microsoft.com/office/powerpoint/2010/main" val="2708727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Introduction</a:t>
            </a:r>
            <a:endParaRPr lang="en-CA" dirty="0"/>
          </a:p>
        </p:txBody>
      </p:sp>
      <p:pic>
        <p:nvPicPr>
          <p:cNvPr id="4100" name="Picture 4" descr="hello hi flirting polar bear omg hi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6409" y="2057401"/>
            <a:ext cx="9754117" cy="4291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37079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DEMO</a:t>
            </a:r>
            <a:endParaRPr lang="en-CA" dirty="0"/>
          </a:p>
        </p:txBody>
      </p:sp>
      <p:pic>
        <p:nvPicPr>
          <p:cNvPr id="1026" name="Picture 2" descr="https://scontent-yyz1-1.xx.fbcdn.net/v/t34.0-12/15239429_10207395283497225_470812384_n.png?oh=69dbf2fd246ea72ac432fe9f7843581d&amp;oe=583A587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3" t="263" r="894"/>
          <a:stretch/>
        </p:blipFill>
        <p:spPr bwMode="auto">
          <a:xfrm>
            <a:off x="3941136" y="1730355"/>
            <a:ext cx="3891516" cy="44878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4029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22286" y="764373"/>
            <a:ext cx="9183914" cy="1293028"/>
          </a:xfrm>
        </p:spPr>
        <p:txBody>
          <a:bodyPr/>
          <a:lstStyle/>
          <a:p>
            <a:r>
              <a:rPr lang="en-CA" dirty="0" smtClean="0"/>
              <a:t>Comparison to Original System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60558" y="2082918"/>
            <a:ext cx="4892749" cy="4024125"/>
          </a:xfrm>
        </p:spPr>
        <p:txBody>
          <a:bodyPr/>
          <a:lstStyle/>
          <a:p>
            <a:pPr marL="0" indent="0" algn="ctr">
              <a:buNone/>
            </a:pPr>
            <a:r>
              <a:rPr lang="en-CA" dirty="0" smtClean="0"/>
              <a:t>GIF Viewer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CA" dirty="0"/>
              <a:t> Can Output All Frames of a GIF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CA" dirty="0"/>
              <a:t> Can Display GIFs and Sub GIFs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CA" dirty="0"/>
              <a:t> Can Change Playback </a:t>
            </a:r>
            <a:r>
              <a:rPr lang="en-CA" dirty="0" smtClean="0"/>
              <a:t>Speed </a:t>
            </a:r>
            <a:r>
              <a:rPr lang="en-CA" dirty="0"/>
              <a:t>of </a:t>
            </a:r>
            <a:r>
              <a:rPr lang="en-CA" dirty="0" smtClean="0"/>
              <a:t>GIFs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CA" dirty="0"/>
              <a:t>Contains a User Help </a:t>
            </a:r>
            <a:r>
              <a:rPr lang="en-CA" dirty="0" smtClean="0"/>
              <a:t>Context</a:t>
            </a:r>
            <a:endParaRPr lang="en-CA" dirty="0"/>
          </a:p>
          <a:p>
            <a:pPr>
              <a:buFont typeface="Century Gothic" panose="020B0502020202020204" pitchFamily="34" charset="0"/>
              <a:buChar char="Χ"/>
            </a:pPr>
            <a:r>
              <a:rPr lang="en-CA" dirty="0"/>
              <a:t> Can Resize GIFs</a:t>
            </a:r>
          </a:p>
          <a:p>
            <a:pPr>
              <a:buFont typeface="Century Gothic" panose="020B0502020202020204" pitchFamily="34" charset="0"/>
              <a:buChar char="Χ"/>
            </a:pPr>
            <a:r>
              <a:rPr lang="en-CA" dirty="0"/>
              <a:t> Can Export GIFs</a:t>
            </a:r>
          </a:p>
          <a:p>
            <a:pPr marL="0" indent="0" algn="ctr">
              <a:buNone/>
            </a:pPr>
            <a:endParaRPr lang="en-CA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717698" y="2152029"/>
            <a:ext cx="4875028" cy="40241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CA" dirty="0" smtClean="0"/>
              <a:t>GIFITTI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CA" dirty="0" smtClean="0"/>
              <a:t> Can Output All Frames of a GIF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CA" dirty="0"/>
              <a:t> </a:t>
            </a:r>
            <a:r>
              <a:rPr lang="en-CA" dirty="0" smtClean="0"/>
              <a:t>Can Display GIFs and Sub GIFs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CA" dirty="0" smtClean="0"/>
              <a:t> Can Change Playback Speed of GIFs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CA" dirty="0"/>
              <a:t> </a:t>
            </a:r>
            <a:r>
              <a:rPr lang="en-CA" dirty="0" smtClean="0"/>
              <a:t>Contains a User Help Context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CA" dirty="0" smtClean="0"/>
              <a:t> Can Resize GIFs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CA" dirty="0" smtClean="0"/>
              <a:t> Can Export GIFs</a:t>
            </a:r>
          </a:p>
        </p:txBody>
      </p:sp>
    </p:spTree>
    <p:extLst>
      <p:ext uri="{BB962C8B-B14F-4D97-AF65-F5344CB8AC3E}">
        <p14:creationId xmlns:p14="http://schemas.microsoft.com/office/powerpoint/2010/main" val="2923224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Usability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 smtClean="0"/>
              <a:t>Surveys following form:</a:t>
            </a:r>
          </a:p>
          <a:p>
            <a:r>
              <a:rPr lang="en-CA" dirty="0" smtClean="0"/>
              <a:t>Comparisons between the new and old system</a:t>
            </a:r>
          </a:p>
          <a:p>
            <a:r>
              <a:rPr lang="en-CA" dirty="0" smtClean="0"/>
              <a:t>If the product is beneficial to the target user base</a:t>
            </a:r>
            <a:endParaRPr lang="en-CA" dirty="0"/>
          </a:p>
        </p:txBody>
      </p:sp>
      <p:pic>
        <p:nvPicPr>
          <p:cNvPr id="6146" name="Picture 2" descr="https://s-media-cache-ak0.pinimg.com/originals/64/03/cd/6403cd601259fdaa7ca8664283c3b563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4018" y="3532872"/>
            <a:ext cx="3763963" cy="282297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53481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Precision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 smtClean="0"/>
              <a:t>Exact frames are exported as specified</a:t>
            </a:r>
          </a:p>
          <a:p>
            <a:r>
              <a:rPr lang="en-CA" dirty="0" smtClean="0"/>
              <a:t>The exported frames and gifs are not distorted</a:t>
            </a:r>
          </a:p>
          <a:p>
            <a:r>
              <a:rPr lang="en-CA" dirty="0" smtClean="0"/>
              <a:t>When resizing it resizes the proper pixel dimension</a:t>
            </a:r>
            <a:endParaRPr lang="en-CA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0400" y="3772853"/>
            <a:ext cx="4572000" cy="25755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745300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Next Steps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2499360"/>
            <a:ext cx="10820400" cy="4024125"/>
          </a:xfrm>
        </p:spPr>
        <p:txBody>
          <a:bodyPr/>
          <a:lstStyle/>
          <a:p>
            <a:r>
              <a:rPr lang="en-CA" dirty="0" smtClean="0"/>
              <a:t>GIF Frame Injection</a:t>
            </a:r>
          </a:p>
          <a:p>
            <a:r>
              <a:rPr lang="en-CA" dirty="0" smtClean="0"/>
              <a:t>Frame Removal</a:t>
            </a:r>
          </a:p>
          <a:p>
            <a:r>
              <a:rPr lang="en-CA" dirty="0" smtClean="0"/>
              <a:t>Overlay Canvas on GIF</a:t>
            </a:r>
          </a:p>
          <a:p>
            <a:r>
              <a:rPr lang="en-CA" dirty="0" smtClean="0"/>
              <a:t>Add Text to Frames</a:t>
            </a:r>
            <a:endParaRPr lang="en-CA" dirty="0"/>
          </a:p>
          <a:p>
            <a:r>
              <a:rPr lang="en-CA" dirty="0" smtClean="0"/>
              <a:t>Unit Test Verification of System Release</a:t>
            </a:r>
          </a:p>
        </p:txBody>
      </p:sp>
      <p:pic>
        <p:nvPicPr>
          <p:cNvPr id="3074" name="Picture 2" descr="west wing jed bartlet whats next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2560" y="2194560"/>
            <a:ext cx="3907111" cy="293033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04215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Final Remarks</a:t>
            </a:r>
            <a:endParaRPr lang="en-CA" dirty="0"/>
          </a:p>
        </p:txBody>
      </p:sp>
      <p:pic>
        <p:nvPicPr>
          <p:cNvPr id="2050" name="Picture 2" descr="https://media.giphy.com/media/gsYKROakiJQPu/giphy.gif"/>
          <p:cNvPicPr>
            <a:picLocks noGrp="1" noChangeAspect="1" noChangeArrowheads="1" noCro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8833" y="2193925"/>
            <a:ext cx="7154334" cy="40243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08544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Citations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CA" dirty="0" smtClean="0"/>
              <a:t>All Images were fetched from GIPHY, under their open source </a:t>
            </a:r>
            <a:r>
              <a:rPr lang="en-CA" dirty="0"/>
              <a:t>image database. From </a:t>
            </a:r>
            <a:r>
              <a:rPr lang="en-CA" dirty="0" smtClean="0">
                <a:hlinkClick r:id="rId2"/>
              </a:rPr>
              <a:t>http</a:t>
            </a:r>
            <a:r>
              <a:rPr lang="en-CA" dirty="0">
                <a:hlinkClick r:id="rId2"/>
              </a:rPr>
              <a:t>://</a:t>
            </a:r>
            <a:r>
              <a:rPr lang="en-CA" dirty="0" smtClean="0">
                <a:hlinkClick r:id="rId2"/>
              </a:rPr>
              <a:t>giphy.com/gifs/flirting-3oEjHOWlyBm3IE1p7O</a:t>
            </a:r>
            <a:r>
              <a:rPr lang="en-CA" dirty="0" smtClean="0"/>
              <a:t>.</a:t>
            </a:r>
            <a:endParaRPr lang="en-CA" dirty="0"/>
          </a:p>
        </p:txBody>
      </p:sp>
      <p:pic>
        <p:nvPicPr>
          <p:cNvPr id="5124" name="Picture 4" descr="http://payload303.cargocollective.com/1/4/133548/8363905/Giphy_SpaceInvader_OG_o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5675" y="3218309"/>
            <a:ext cx="5200650" cy="3000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34688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Vapor Trail">
  <a:themeElements>
    <a:clrScheme name="Vapor Trail">
      <a:dk1>
        <a:sysClr val="windowText" lastClr="000000"/>
      </a:dk1>
      <a:lt1>
        <a:sysClr val="window" lastClr="FFFFFF"/>
      </a:lt1>
      <a:dk2>
        <a:srgbClr val="454545"/>
      </a:dk2>
      <a:lt2>
        <a:srgbClr val="DADADA"/>
      </a:lt2>
      <a:accent1>
        <a:srgbClr val="DF2E28"/>
      </a:accent1>
      <a:accent2>
        <a:srgbClr val="FE801A"/>
      </a:accent2>
      <a:accent3>
        <a:srgbClr val="E9BF35"/>
      </a:accent3>
      <a:accent4>
        <a:srgbClr val="81BB42"/>
      </a:accent4>
      <a:accent5>
        <a:srgbClr val="32C7A9"/>
      </a:accent5>
      <a:accent6>
        <a:srgbClr val="4A9BDC"/>
      </a:accent6>
      <a:hlink>
        <a:srgbClr val="F0532B"/>
      </a:hlink>
      <a:folHlink>
        <a:srgbClr val="F38B53"/>
      </a:folHlink>
    </a:clrScheme>
    <a:fontScheme name="Vapor Trail">
      <a:maj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Vapor Trail">
      <a:fillStyleLst>
        <a:solidFill>
          <a:schemeClr val="phClr"/>
        </a:solidFill>
        <a:gradFill rotWithShape="1">
          <a:gsLst>
            <a:gs pos="0">
              <a:schemeClr val="phClr">
                <a:tint val="69000"/>
                <a:alpha val="100000"/>
                <a:satMod val="109000"/>
                <a:lumMod val="110000"/>
              </a:schemeClr>
            </a:gs>
            <a:gs pos="52000">
              <a:schemeClr val="phClr">
                <a:tint val="74000"/>
                <a:satMod val="100000"/>
                <a:lumMod val="104000"/>
              </a:schemeClr>
            </a:gs>
            <a:gs pos="100000">
              <a:schemeClr val="phClr">
                <a:tint val="78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00000"/>
                <a:lumMod val="104000"/>
              </a:schemeClr>
            </a:gs>
            <a:gs pos="78000">
              <a:schemeClr val="phClr">
                <a:shade val="100000"/>
                <a:satMod val="11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threePt" dir="t"/>
          </a:scene3d>
          <a:sp3d>
            <a:bevelT w="25400" h="12700"/>
          </a:sp3d>
        </a:effectStyle>
        <a:effectStyle>
          <a:effectLst>
            <a:outerShdw blurRad="57150" dist="19050" dir="5400000" algn="ctr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>
            <a:bevelT w="50800" h="254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Vapor Trail" id="{4FDF2955-7D9C-493C-B9F9-C205151B46CD}" vid="{8F31A783-2159-4870-BC29-2BA7D038EA4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TM04033937[[fn=Vapor Trail]]</Template>
  <TotalTime>329</TotalTime>
  <Words>186</Words>
  <Application>Microsoft Office PowerPoint</Application>
  <PresentationFormat>Custom</PresentationFormat>
  <Paragraphs>37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Vapor Trail</vt:lpstr>
      <vt:lpstr>Gifitti</vt:lpstr>
      <vt:lpstr>Introduction</vt:lpstr>
      <vt:lpstr>DEMO</vt:lpstr>
      <vt:lpstr>Comparison to Original System</vt:lpstr>
      <vt:lpstr>Usability</vt:lpstr>
      <vt:lpstr>Precision</vt:lpstr>
      <vt:lpstr>Next Steps</vt:lpstr>
      <vt:lpstr>Final Remarks</vt:lpstr>
      <vt:lpstr>Citations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Gifitti</dc:title>
  <dc:creator>Riley McGee</dc:creator>
  <cp:lastModifiedBy>Pavle Arezina</cp:lastModifiedBy>
  <cp:revision>24</cp:revision>
  <dcterms:created xsi:type="dcterms:W3CDTF">2016-11-25T16:45:15Z</dcterms:created>
  <dcterms:modified xsi:type="dcterms:W3CDTF">2016-11-28T18:42:30Z</dcterms:modified>
</cp:coreProperties>
</file>