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>
        <p:scale>
          <a:sx n="50" d="100"/>
          <a:sy n="50" d="100"/>
        </p:scale>
        <p:origin x="-1410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giphy.com/gifs/flirting-3oEjHOWlyBm3IE1p7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err="1" smtClean="0"/>
              <a:t>Gifitti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1592942"/>
          </a:xfrm>
        </p:spPr>
        <p:txBody>
          <a:bodyPr/>
          <a:lstStyle/>
          <a:p>
            <a:r>
              <a:rPr lang="en-CA" dirty="0" smtClean="0"/>
              <a:t>A </a:t>
            </a:r>
            <a:r>
              <a:rPr lang="en-CA" smtClean="0"/>
              <a:t>Solution for </a:t>
            </a:r>
            <a:r>
              <a:rPr lang="en-CA" dirty="0" smtClean="0"/>
              <a:t>GIF Modification and Viewing by:</a:t>
            </a:r>
          </a:p>
          <a:p>
            <a:r>
              <a:rPr lang="en-CA" dirty="0" err="1" smtClean="0"/>
              <a:t>Pavle</a:t>
            </a:r>
            <a:r>
              <a:rPr lang="en-CA" dirty="0" smtClean="0"/>
              <a:t> </a:t>
            </a:r>
            <a:r>
              <a:rPr lang="en-CA" dirty="0" err="1" smtClean="0"/>
              <a:t>Arezina</a:t>
            </a:r>
            <a:r>
              <a:rPr lang="en-CA" dirty="0" smtClean="0"/>
              <a:t>, Nicolai </a:t>
            </a:r>
            <a:r>
              <a:rPr lang="en-CA" dirty="0" err="1" smtClean="0"/>
              <a:t>Kozel</a:t>
            </a:r>
            <a:r>
              <a:rPr lang="en-CA" dirty="0" smtClean="0"/>
              <a:t>, Riley McGee</a:t>
            </a:r>
          </a:p>
        </p:txBody>
      </p:sp>
    </p:spTree>
    <p:extLst>
      <p:ext uri="{BB962C8B-B14F-4D97-AF65-F5344CB8AC3E}">
        <p14:creationId xmlns:p14="http://schemas.microsoft.com/office/powerpoint/2010/main" val="27087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Introduction</a:t>
            </a:r>
            <a:endParaRPr lang="en-CA" dirty="0"/>
          </a:p>
        </p:txBody>
      </p:sp>
      <p:pic>
        <p:nvPicPr>
          <p:cNvPr id="4100" name="Picture 4" descr="hello hi flirting polar bear omg h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409" y="2057401"/>
            <a:ext cx="9754117" cy="42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07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pic>
        <p:nvPicPr>
          <p:cNvPr id="1026" name="Picture 2" descr="https://scontent-yyz1-1.xx.fbcdn.net/v/t34.0-12/15239429_10207395283497225_470812384_n.png?oh=69dbf2fd246ea72ac432fe9f7843581d&amp;oe=583A587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" t="263" r="894"/>
          <a:stretch/>
        </p:blipFill>
        <p:spPr bwMode="auto">
          <a:xfrm>
            <a:off x="3941136" y="1730355"/>
            <a:ext cx="3891516" cy="44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86" y="764373"/>
            <a:ext cx="9183914" cy="1293028"/>
          </a:xfrm>
        </p:spPr>
        <p:txBody>
          <a:bodyPr/>
          <a:lstStyle/>
          <a:p>
            <a:r>
              <a:rPr lang="en-CA" dirty="0" smtClean="0"/>
              <a:t>Comparison to Original System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0558" y="2082918"/>
            <a:ext cx="4892749" cy="4024125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 smtClean="0"/>
              <a:t>GIF Viewer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Change Playback </a:t>
            </a:r>
            <a:r>
              <a:rPr lang="en-CA" dirty="0" smtClean="0"/>
              <a:t>Speed </a:t>
            </a:r>
            <a:r>
              <a:rPr lang="en-CA" dirty="0"/>
              <a:t>of </a:t>
            </a:r>
            <a:r>
              <a:rPr lang="en-CA" dirty="0" smtClean="0"/>
              <a:t>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Contains a User Help </a:t>
            </a:r>
            <a:r>
              <a:rPr lang="en-CA" dirty="0" smtClean="0"/>
              <a:t>Context</a:t>
            </a:r>
            <a:endParaRPr lang="en-CA" dirty="0"/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Resize GIFs</a:t>
            </a:r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Export GIFs</a:t>
            </a:r>
          </a:p>
          <a:p>
            <a:pPr marL="0" indent="0" algn="ctr">
              <a:buNone/>
            </a:pP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17698" y="2152029"/>
            <a:ext cx="4875028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CA" dirty="0" smtClean="0"/>
              <a:t>GIFITTI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Change Playback Speed of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Contains a User Help Context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Resize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Export GIFs</a:t>
            </a:r>
          </a:p>
        </p:txBody>
      </p:sp>
    </p:spTree>
    <p:extLst>
      <p:ext uri="{BB962C8B-B14F-4D97-AF65-F5344CB8AC3E}">
        <p14:creationId xmlns:p14="http://schemas.microsoft.com/office/powerpoint/2010/main" val="292322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Usability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Surveys following form:</a:t>
            </a:r>
          </a:p>
          <a:p>
            <a:r>
              <a:rPr lang="en-CA" dirty="0" smtClean="0"/>
              <a:t>Comparisons between the new and old system</a:t>
            </a:r>
          </a:p>
          <a:p>
            <a:r>
              <a:rPr lang="en-CA" dirty="0" smtClean="0"/>
              <a:t>If the product is beneficial to the target user base</a:t>
            </a:r>
            <a:endParaRPr lang="en-CA" dirty="0"/>
          </a:p>
        </p:txBody>
      </p:sp>
      <p:pic>
        <p:nvPicPr>
          <p:cNvPr id="6146" name="Picture 2" descr="https://s-media-cache-ak0.pinimg.com/originals/64/03/cd/6403cd601259fdaa7ca8664283c3b56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018" y="3532872"/>
            <a:ext cx="3763963" cy="282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99360"/>
            <a:ext cx="10820400" cy="4024125"/>
          </a:xfrm>
        </p:spPr>
        <p:txBody>
          <a:bodyPr/>
          <a:lstStyle/>
          <a:p>
            <a:r>
              <a:rPr lang="en-CA" dirty="0" smtClean="0"/>
              <a:t>GIF Frame Injection</a:t>
            </a:r>
          </a:p>
          <a:p>
            <a:r>
              <a:rPr lang="en-CA" dirty="0" smtClean="0"/>
              <a:t>Frame Removal</a:t>
            </a:r>
          </a:p>
          <a:p>
            <a:r>
              <a:rPr lang="en-CA" dirty="0" smtClean="0"/>
              <a:t>Overlay Canvas on GIF</a:t>
            </a:r>
          </a:p>
          <a:p>
            <a:r>
              <a:rPr lang="en-CA" dirty="0" smtClean="0"/>
              <a:t>Add Text to Frames</a:t>
            </a:r>
            <a:endParaRPr lang="en-CA" dirty="0"/>
          </a:p>
          <a:p>
            <a:r>
              <a:rPr lang="en-CA" dirty="0" smtClean="0"/>
              <a:t>Unit Test Verification of System Release</a:t>
            </a:r>
          </a:p>
        </p:txBody>
      </p:sp>
      <p:pic>
        <p:nvPicPr>
          <p:cNvPr id="3074" name="Picture 2" descr="west wing jed bartlet whats nex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60" y="2194560"/>
            <a:ext cx="3907111" cy="2930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Final Remarks</a:t>
            </a:r>
            <a:endParaRPr lang="en-CA" dirty="0"/>
          </a:p>
        </p:txBody>
      </p:sp>
      <p:pic>
        <p:nvPicPr>
          <p:cNvPr id="2050" name="Picture 2" descr="https://media.giphy.com/media/gsYKROakiJQPu/giphy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3" y="2193925"/>
            <a:ext cx="7154334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5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Citations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All Images were fetched from GIPHY, under their open source </a:t>
            </a:r>
            <a:r>
              <a:rPr lang="en-CA" dirty="0"/>
              <a:t>image database. From </a:t>
            </a:r>
            <a:r>
              <a:rPr lang="en-CA" dirty="0" smtClean="0">
                <a:hlinkClick r:id="rId2"/>
              </a:rPr>
              <a:t>http</a:t>
            </a:r>
            <a:r>
              <a:rPr lang="en-CA" dirty="0">
                <a:hlinkClick r:id="rId2"/>
              </a:rPr>
              <a:t>://</a:t>
            </a:r>
            <a:r>
              <a:rPr lang="en-CA" dirty="0" smtClean="0">
                <a:hlinkClick r:id="rId2"/>
              </a:rPr>
              <a:t>giphy.com/gifs/flirting-3oEjHOWlyBm3IE1p7O</a:t>
            </a:r>
            <a:r>
              <a:rPr lang="en-CA" dirty="0" smtClean="0"/>
              <a:t>.</a:t>
            </a:r>
            <a:endParaRPr lang="en-CA" dirty="0"/>
          </a:p>
        </p:txBody>
      </p:sp>
      <p:pic>
        <p:nvPicPr>
          <p:cNvPr id="5124" name="Picture 4" descr="http://payload303.cargocollective.com/1/4/133548/8363905/Giphy_SpaceInvader_OG_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218309"/>
            <a:ext cx="520065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8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136</TotalTime>
  <Words>163</Words>
  <Application>Microsoft Office PowerPoint</Application>
  <PresentationFormat>Custom</PresentationFormat>
  <Paragraphs>33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Vapor Trail</vt:lpstr>
      <vt:lpstr>Gifitti</vt:lpstr>
      <vt:lpstr>Introduction</vt:lpstr>
      <vt:lpstr>DEMO</vt:lpstr>
      <vt:lpstr>Comparison to Original System</vt:lpstr>
      <vt:lpstr>Usability</vt:lpstr>
      <vt:lpstr>Next Steps</vt:lpstr>
      <vt:lpstr>Final Remarks</vt:lpstr>
      <vt:lpstr>Citations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Gifitti</dc:title>
  <dc:creator>Riley McGee</dc:creator>
  <cp:lastModifiedBy>Pavle Arezina</cp:lastModifiedBy>
  <cp:revision>20</cp:revision>
  <dcterms:created xsi:type="dcterms:W3CDTF">2016-11-25T16:45:15Z</dcterms:created>
  <dcterms:modified xsi:type="dcterms:W3CDTF">2016-11-28T15:29:16Z</dcterms:modified>
</cp:coreProperties>
</file>