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15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.tif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.tif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4833937" y="2303858"/>
            <a:ext cx="14716127" cy="4643439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4833937" y="7090171"/>
            <a:ext cx="14716127" cy="158948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Image"/>
          <p:cNvSpPr/>
          <p:nvPr>
            <p:ph type="pic" idx="13"/>
          </p:nvPr>
        </p:nvSpPr>
        <p:spPr>
          <a:xfrm>
            <a:off x="3048000" y="0"/>
            <a:ext cx="18288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6"/>
          <p:cNvGrpSpPr/>
          <p:nvPr/>
        </p:nvGrpSpPr>
        <p:grpSpPr>
          <a:xfrm>
            <a:off x="-5" y="0"/>
            <a:ext cx="24384012" cy="13716003"/>
            <a:chOff x="-3" y="0"/>
            <a:chExt cx="24384010" cy="13716002"/>
          </a:xfrm>
        </p:grpSpPr>
        <p:sp>
          <p:nvSpPr>
            <p:cNvPr id="108" name="Rectangle 8"/>
            <p:cNvSpPr/>
            <p:nvPr/>
          </p:nvSpPr>
          <p:spPr>
            <a:xfrm>
              <a:off x="-2" y="0"/>
              <a:ext cx="24384005" cy="13716002"/>
            </a:xfrm>
            <a:prstGeom prst="rect">
              <a:avLst/>
            </a:prstGeom>
            <a:blipFill rotWithShape="1">
              <a:blip r:embed="rId2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09" name="Freeform 5"/>
            <p:cNvSpPr/>
            <p:nvPr/>
          </p:nvSpPr>
          <p:spPr>
            <a:xfrm>
              <a:off x="-4" y="3172"/>
              <a:ext cx="24384012" cy="13712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</p:grpSp>
      <p:sp>
        <p:nvSpPr>
          <p:cNvPr id="111" name="Title Text"/>
          <p:cNvSpPr txBox="1"/>
          <p:nvPr>
            <p:ph type="title"/>
          </p:nvPr>
        </p:nvSpPr>
        <p:spPr>
          <a:xfrm>
            <a:off x="2309908" y="4199466"/>
            <a:ext cx="17651320" cy="5355300"/>
          </a:xfrm>
          <a:prstGeom prst="rect">
            <a:avLst/>
          </a:prstGeom>
        </p:spPr>
        <p:txBody>
          <a:bodyPr lIns="91436" tIns="91436" rIns="91436" bIns="91436" anchor="b"/>
          <a:lstStyle>
            <a:lvl1pPr algn="l" defTabSz="914400">
              <a:defRPr sz="108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2" name="Body Level One…"/>
          <p:cNvSpPr txBox="1"/>
          <p:nvPr>
            <p:ph type="body" sz="quarter" idx="1"/>
          </p:nvPr>
        </p:nvSpPr>
        <p:spPr>
          <a:xfrm>
            <a:off x="2309908" y="9554760"/>
            <a:ext cx="17651320" cy="1722844"/>
          </a:xfrm>
          <a:prstGeom prst="rect">
            <a:avLst/>
          </a:prstGeom>
        </p:spPr>
        <p:txBody>
          <a:bodyPr lIns="91436" tIns="91436" rIns="91436" bIns="91436" anchor="t"/>
          <a:lstStyle>
            <a:lvl1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indent="0" defTabSz="914400">
              <a:spcBef>
                <a:spcPts val="2000"/>
              </a:spcBef>
              <a:buSzTx/>
              <a:buNone/>
              <a:defRPr cap="all" sz="36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3" name="Rectangle 10"/>
          <p:cNvSpPr/>
          <p:nvPr/>
        </p:nvSpPr>
        <p:spPr>
          <a:xfrm>
            <a:off x="20875620" y="0"/>
            <a:ext cx="1371604" cy="2286000"/>
          </a:xfrm>
          <a:prstGeom prst="rect">
            <a:avLst/>
          </a:prstGeom>
          <a:solidFill>
            <a:srgbClr val="B31166"/>
          </a:solidFill>
          <a:ln w="12700">
            <a:miter lim="400000"/>
          </a:ln>
          <a:effectLst>
            <a:outerShdw sx="100000" sy="100000" kx="0" ky="0" algn="b" rotWithShape="0" blurRad="76200" dist="50800" dir="5400000">
              <a:srgbClr val="000000">
                <a:alpha val="45000"/>
              </a:srgbClr>
            </a:outerShdw>
          </a:effectLst>
        </p:spPr>
        <p:txBody>
          <a:bodyPr lIns="71436" tIns="71436" rIns="71436" bIns="71436"/>
          <a:lstStyle/>
          <a:p>
            <a:pPr algn="l" defTabSz="9144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14" name="Slide Number"/>
          <p:cNvSpPr txBox="1"/>
          <p:nvPr>
            <p:ph type="sldNum" sz="quarter" idx="2"/>
          </p:nvPr>
        </p:nvSpPr>
        <p:spPr>
          <a:xfrm>
            <a:off x="21051346" y="1080358"/>
            <a:ext cx="983867" cy="1046475"/>
          </a:xfrm>
          <a:prstGeom prst="rect">
            <a:avLst/>
          </a:prstGeom>
        </p:spPr>
        <p:txBody>
          <a:bodyPr lIns="91436" tIns="91436" rIns="91436" bIns="91436" anchor="b"/>
          <a:lstStyle>
            <a:lvl1pPr defTabSz="914400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7"/>
          <p:cNvGrpSpPr/>
          <p:nvPr/>
        </p:nvGrpSpPr>
        <p:grpSpPr>
          <a:xfrm>
            <a:off x="-15" y="-1"/>
            <a:ext cx="24384013" cy="13716010"/>
            <a:chOff x="-7" y="0"/>
            <a:chExt cx="24384012" cy="13716008"/>
          </a:xfrm>
        </p:grpSpPr>
        <p:sp>
          <p:nvSpPr>
            <p:cNvPr id="121" name="Rectangle 13"/>
            <p:cNvSpPr/>
            <p:nvPr/>
          </p:nvSpPr>
          <p:spPr>
            <a:xfrm>
              <a:off x="-6" y="-1"/>
              <a:ext cx="24384007" cy="13716005"/>
            </a:xfrm>
            <a:prstGeom prst="rect">
              <a:avLst/>
            </a:prstGeom>
            <a:blipFill rotWithShape="1">
              <a:blip r:embed="rId2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2" name="Oval 16"/>
            <p:cNvSpPr/>
            <p:nvPr/>
          </p:nvSpPr>
          <p:spPr>
            <a:xfrm>
              <a:off x="-8" y="5334000"/>
              <a:ext cx="8382007" cy="8382007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1000"/>
                  </a:srgbClr>
                </a:gs>
                <a:gs pos="36000">
                  <a:srgbClr val="9B6BF2">
                    <a:alpha val="10000"/>
                  </a:srgbClr>
                </a:gs>
                <a:gs pos="75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3" name="Oval 17"/>
            <p:cNvSpPr/>
            <p:nvPr/>
          </p:nvSpPr>
          <p:spPr>
            <a:xfrm>
              <a:off x="-8" y="5791201"/>
              <a:ext cx="4724407" cy="47244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8000"/>
                  </a:srgbClr>
                </a:gs>
                <a:gs pos="36000">
                  <a:srgbClr val="9B6BF2">
                    <a:alpha val="8000"/>
                  </a:srgbClr>
                </a:gs>
                <a:gs pos="72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4" name="Oval 18"/>
            <p:cNvSpPr/>
            <p:nvPr/>
          </p:nvSpPr>
          <p:spPr>
            <a:xfrm>
              <a:off x="17218022" y="11734802"/>
              <a:ext cx="1981207" cy="1981207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4000"/>
                  </a:srgbClr>
                </a:gs>
                <a:gs pos="36000">
                  <a:srgbClr val="9B6BF2">
                    <a:alpha val="7000"/>
                  </a:srgbClr>
                </a:gs>
                <a:gs pos="66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5" name="Oval 19"/>
            <p:cNvSpPr/>
            <p:nvPr/>
          </p:nvSpPr>
          <p:spPr>
            <a:xfrm>
              <a:off x="17218022" y="3352798"/>
              <a:ext cx="5638807" cy="5638807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7000"/>
                  </a:srgbClr>
                </a:gs>
                <a:gs pos="36000">
                  <a:srgbClr val="9B6BF2">
                    <a:alpha val="6000"/>
                  </a:srgbClr>
                </a:gs>
                <a:gs pos="69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6" name="Oval 20"/>
            <p:cNvSpPr/>
            <p:nvPr/>
          </p:nvSpPr>
          <p:spPr>
            <a:xfrm>
              <a:off x="15998822" y="16925"/>
              <a:ext cx="3200407" cy="3200407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4000"/>
                  </a:srgbClr>
                </a:gs>
                <a:gs pos="36000">
                  <a:srgbClr val="9B6BF2">
                    <a:alpha val="7000"/>
                  </a:srgbClr>
                </a:gs>
                <a:gs pos="73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7" name="Rectangle 9"/>
            <p:cNvSpPr/>
            <p:nvPr/>
          </p:nvSpPr>
          <p:spPr>
            <a:xfrm>
              <a:off x="14579598" y="804326"/>
              <a:ext cx="8957736" cy="1210734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8" name="Freeform 5"/>
            <p:cNvSpPr/>
            <p:nvPr/>
          </p:nvSpPr>
          <p:spPr>
            <a:xfrm rot="16200000">
              <a:off x="7574482" y="5603440"/>
              <a:ext cx="12107348" cy="25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519"/>
                  </a:lnTo>
                  <a:lnTo>
                    <a:pt x="21600" y="21600"/>
                  </a:lnTo>
                  <a:lnTo>
                    <a:pt x="21600" y="19"/>
                  </a:lnTo>
                  <a:lnTo>
                    <a:pt x="21110" y="421"/>
                  </a:lnTo>
                  <a:lnTo>
                    <a:pt x="20622" y="805"/>
                  </a:lnTo>
                  <a:lnTo>
                    <a:pt x="20131" y="1180"/>
                  </a:lnTo>
                  <a:lnTo>
                    <a:pt x="19639" y="1501"/>
                  </a:lnTo>
                  <a:lnTo>
                    <a:pt x="19148" y="1825"/>
                  </a:lnTo>
                  <a:lnTo>
                    <a:pt x="18656" y="2128"/>
                  </a:lnTo>
                  <a:lnTo>
                    <a:pt x="18170" y="2387"/>
                  </a:lnTo>
                  <a:lnTo>
                    <a:pt x="17677" y="2633"/>
                  </a:lnTo>
                  <a:lnTo>
                    <a:pt x="17187" y="2857"/>
                  </a:lnTo>
                  <a:lnTo>
                    <a:pt x="16705" y="3051"/>
                  </a:lnTo>
                  <a:lnTo>
                    <a:pt x="16217" y="3245"/>
                  </a:lnTo>
                  <a:lnTo>
                    <a:pt x="15736" y="3407"/>
                  </a:lnTo>
                  <a:lnTo>
                    <a:pt x="15254" y="3534"/>
                  </a:lnTo>
                  <a:lnTo>
                    <a:pt x="14774" y="3667"/>
                  </a:lnTo>
                  <a:lnTo>
                    <a:pt x="14299" y="3777"/>
                  </a:lnTo>
                  <a:lnTo>
                    <a:pt x="13828" y="3856"/>
                  </a:lnTo>
                  <a:lnTo>
                    <a:pt x="13357" y="3923"/>
                  </a:lnTo>
                  <a:lnTo>
                    <a:pt x="12891" y="3988"/>
                  </a:lnTo>
                  <a:lnTo>
                    <a:pt x="12431" y="4018"/>
                  </a:lnTo>
                  <a:lnTo>
                    <a:pt x="11971" y="4050"/>
                  </a:lnTo>
                  <a:lnTo>
                    <a:pt x="11517" y="4066"/>
                  </a:lnTo>
                  <a:lnTo>
                    <a:pt x="11068" y="4050"/>
                  </a:lnTo>
                  <a:lnTo>
                    <a:pt x="10623" y="4050"/>
                  </a:lnTo>
                  <a:lnTo>
                    <a:pt x="10182" y="4018"/>
                  </a:lnTo>
                  <a:lnTo>
                    <a:pt x="9750" y="3969"/>
                  </a:lnTo>
                  <a:lnTo>
                    <a:pt x="9323" y="3923"/>
                  </a:lnTo>
                  <a:lnTo>
                    <a:pt x="8904" y="3872"/>
                  </a:lnTo>
                  <a:lnTo>
                    <a:pt x="8487" y="3794"/>
                  </a:lnTo>
                  <a:lnTo>
                    <a:pt x="8076" y="3710"/>
                  </a:lnTo>
                  <a:lnTo>
                    <a:pt x="7674" y="3634"/>
                  </a:lnTo>
                  <a:lnTo>
                    <a:pt x="6890" y="3421"/>
                  </a:lnTo>
                  <a:lnTo>
                    <a:pt x="6139" y="3194"/>
                  </a:lnTo>
                  <a:lnTo>
                    <a:pt x="5417" y="2957"/>
                  </a:lnTo>
                  <a:lnTo>
                    <a:pt x="4735" y="2695"/>
                  </a:lnTo>
                  <a:lnTo>
                    <a:pt x="4082" y="2422"/>
                  </a:lnTo>
                  <a:lnTo>
                    <a:pt x="3478" y="2128"/>
                  </a:lnTo>
                  <a:lnTo>
                    <a:pt x="2910" y="1839"/>
                  </a:lnTo>
                  <a:lnTo>
                    <a:pt x="2387" y="1550"/>
                  </a:lnTo>
                  <a:lnTo>
                    <a:pt x="1907" y="1277"/>
                  </a:lnTo>
                  <a:lnTo>
                    <a:pt x="1482" y="1018"/>
                  </a:lnTo>
                  <a:lnTo>
                    <a:pt x="1097" y="772"/>
                  </a:lnTo>
                  <a:lnTo>
                    <a:pt x="773" y="567"/>
                  </a:lnTo>
                  <a:lnTo>
                    <a:pt x="501" y="373"/>
                  </a:lnTo>
                  <a:lnTo>
                    <a:pt x="127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29" name="Freeform 5"/>
            <p:cNvSpPr/>
            <p:nvPr/>
          </p:nvSpPr>
          <p:spPr>
            <a:xfrm rot="15922489">
              <a:off x="9396686" y="3652169"/>
              <a:ext cx="6598820" cy="881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fill="norm" stroke="1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30" name="Freeform 5"/>
            <p:cNvSpPr/>
            <p:nvPr/>
          </p:nvSpPr>
          <p:spPr>
            <a:xfrm>
              <a:off x="-5" y="3172"/>
              <a:ext cx="24384010" cy="13712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20745" y="20100"/>
                  </a:moveTo>
                  <a:lnTo>
                    <a:pt x="844" y="20100"/>
                  </a:lnTo>
                  <a:lnTo>
                    <a:pt x="844" y="1480"/>
                  </a:lnTo>
                  <a:lnTo>
                    <a:pt x="20745" y="1480"/>
                  </a:lnTo>
                  <a:lnTo>
                    <a:pt x="20745" y="201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6" tIns="71436" rIns="71436" bIns="71436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</p:grpSp>
      <p:sp>
        <p:nvSpPr>
          <p:cNvPr id="132" name="Title Text"/>
          <p:cNvSpPr txBox="1"/>
          <p:nvPr>
            <p:ph type="title"/>
          </p:nvPr>
        </p:nvSpPr>
        <p:spPr>
          <a:xfrm>
            <a:off x="2309908" y="5355290"/>
            <a:ext cx="8702052" cy="4567652"/>
          </a:xfrm>
          <a:prstGeom prst="rect">
            <a:avLst/>
          </a:prstGeom>
        </p:spPr>
        <p:txBody>
          <a:bodyPr lIns="91436" tIns="91436" rIns="91436" bIns="91436"/>
          <a:lstStyle>
            <a:lvl1pPr algn="l" defTabSz="914400">
              <a:defRPr sz="80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3" name="Body Level One…"/>
          <p:cNvSpPr txBox="1"/>
          <p:nvPr>
            <p:ph type="body" sz="quarter" idx="1"/>
          </p:nvPr>
        </p:nvSpPr>
        <p:spPr>
          <a:xfrm>
            <a:off x="13791116" y="5355285"/>
            <a:ext cx="7515096" cy="4567652"/>
          </a:xfrm>
          <a:prstGeom prst="rect">
            <a:avLst/>
          </a:prstGeom>
        </p:spPr>
        <p:txBody>
          <a:bodyPr lIns="91436" tIns="91436" rIns="91436" bIns="91436"/>
          <a:lstStyle>
            <a:lvl1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indent="0" defTabSz="914400">
              <a:spcBef>
                <a:spcPts val="2000"/>
              </a:spcBef>
              <a:buSzTx/>
              <a:buNone/>
              <a:defRPr cap="all" sz="4000">
                <a:solidFill>
                  <a:srgbClr val="EF53A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4" name="Rectangle 15"/>
          <p:cNvSpPr/>
          <p:nvPr/>
        </p:nvSpPr>
        <p:spPr>
          <a:xfrm>
            <a:off x="20875620" y="0"/>
            <a:ext cx="1371604" cy="2286000"/>
          </a:xfrm>
          <a:prstGeom prst="rect">
            <a:avLst/>
          </a:prstGeom>
          <a:solidFill>
            <a:srgbClr val="B31166"/>
          </a:solidFill>
          <a:ln w="12700">
            <a:miter lim="400000"/>
          </a:ln>
          <a:effectLst>
            <a:outerShdw sx="100000" sy="100000" kx="0" ky="0" algn="b" rotWithShape="0" blurRad="76200" dist="50800" dir="5400000">
              <a:srgbClr val="000000">
                <a:alpha val="45000"/>
              </a:srgbClr>
            </a:outerShdw>
          </a:effectLst>
        </p:spPr>
        <p:txBody>
          <a:bodyPr lIns="71436" tIns="71436" rIns="71436" bIns="71436"/>
          <a:lstStyle/>
          <a:p>
            <a:pPr algn="l" defTabSz="9144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35" name="image2.tif" descr="image2.tif"/>
          <p:cNvPicPr>
            <a:picLocks noChangeAspect="1"/>
          </p:cNvPicPr>
          <p:nvPr/>
        </p:nvPicPr>
        <p:blipFill>
          <a:blip r:embed="rId3">
            <a:extLst/>
          </a:blip>
          <a:srcRect l="9176" t="6015" r="8699" b="5635"/>
          <a:stretch>
            <a:fillRect/>
          </a:stretch>
        </p:blipFill>
        <p:spPr>
          <a:xfrm>
            <a:off x="21141086" y="748688"/>
            <a:ext cx="794486" cy="792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8" h="21395" fill="norm" stroke="1" extrusionOk="0">
                <a:moveTo>
                  <a:pt x="17135" y="0"/>
                </a:moveTo>
                <a:cubicBezTo>
                  <a:pt x="15873" y="0"/>
                  <a:pt x="14448" y="1035"/>
                  <a:pt x="14101" y="2198"/>
                </a:cubicBezTo>
                <a:cubicBezTo>
                  <a:pt x="13755" y="3355"/>
                  <a:pt x="13491" y="3417"/>
                  <a:pt x="13018" y="2466"/>
                </a:cubicBezTo>
                <a:cubicBezTo>
                  <a:pt x="12490" y="1407"/>
                  <a:pt x="11788" y="698"/>
                  <a:pt x="10862" y="279"/>
                </a:cubicBezTo>
                <a:cubicBezTo>
                  <a:pt x="10057" y="-85"/>
                  <a:pt x="9747" y="4"/>
                  <a:pt x="10144" y="483"/>
                </a:cubicBezTo>
                <a:cubicBezTo>
                  <a:pt x="10394" y="785"/>
                  <a:pt x="10444" y="3272"/>
                  <a:pt x="10208" y="3656"/>
                </a:cubicBezTo>
                <a:cubicBezTo>
                  <a:pt x="10149" y="3751"/>
                  <a:pt x="9859" y="3689"/>
                  <a:pt x="9532" y="3517"/>
                </a:cubicBezTo>
                <a:cubicBezTo>
                  <a:pt x="9102" y="3289"/>
                  <a:pt x="8454" y="3204"/>
                  <a:pt x="7044" y="3195"/>
                </a:cubicBezTo>
                <a:lnTo>
                  <a:pt x="5146" y="3184"/>
                </a:lnTo>
                <a:lnTo>
                  <a:pt x="4760" y="2605"/>
                </a:lnTo>
                <a:cubicBezTo>
                  <a:pt x="4277" y="1888"/>
                  <a:pt x="4138" y="1995"/>
                  <a:pt x="4138" y="3099"/>
                </a:cubicBezTo>
                <a:cubicBezTo>
                  <a:pt x="4138" y="4106"/>
                  <a:pt x="4866" y="5257"/>
                  <a:pt x="5875" y="5854"/>
                </a:cubicBezTo>
                <a:cubicBezTo>
                  <a:pt x="6219" y="6057"/>
                  <a:pt x="6459" y="6291"/>
                  <a:pt x="6412" y="6368"/>
                </a:cubicBezTo>
                <a:cubicBezTo>
                  <a:pt x="6364" y="6446"/>
                  <a:pt x="5934" y="6545"/>
                  <a:pt x="5457" y="6594"/>
                </a:cubicBezTo>
                <a:cubicBezTo>
                  <a:pt x="4501" y="6691"/>
                  <a:pt x="3639" y="7051"/>
                  <a:pt x="2701" y="7741"/>
                </a:cubicBezTo>
                <a:cubicBezTo>
                  <a:pt x="1698" y="8479"/>
                  <a:pt x="616" y="8271"/>
                  <a:pt x="278" y="7280"/>
                </a:cubicBezTo>
                <a:cubicBezTo>
                  <a:pt x="94" y="6743"/>
                  <a:pt x="-82" y="7621"/>
                  <a:pt x="42" y="8448"/>
                </a:cubicBezTo>
                <a:cubicBezTo>
                  <a:pt x="120" y="8971"/>
                  <a:pt x="373" y="9491"/>
                  <a:pt x="782" y="9971"/>
                </a:cubicBezTo>
                <a:cubicBezTo>
                  <a:pt x="1364" y="10653"/>
                  <a:pt x="1618" y="10806"/>
                  <a:pt x="2937" y="11289"/>
                </a:cubicBezTo>
                <a:lnTo>
                  <a:pt x="3463" y="11482"/>
                </a:lnTo>
                <a:lnTo>
                  <a:pt x="3001" y="11975"/>
                </a:lnTo>
                <a:cubicBezTo>
                  <a:pt x="2745" y="12247"/>
                  <a:pt x="2389" y="12904"/>
                  <a:pt x="2219" y="13433"/>
                </a:cubicBezTo>
                <a:cubicBezTo>
                  <a:pt x="1828" y="14643"/>
                  <a:pt x="1340" y="15051"/>
                  <a:pt x="739" y="14655"/>
                </a:cubicBezTo>
                <a:cubicBezTo>
                  <a:pt x="363" y="14409"/>
                  <a:pt x="320" y="14406"/>
                  <a:pt x="320" y="14666"/>
                </a:cubicBezTo>
                <a:cubicBezTo>
                  <a:pt x="320" y="15679"/>
                  <a:pt x="1407" y="16292"/>
                  <a:pt x="2883" y="16124"/>
                </a:cubicBezTo>
                <a:lnTo>
                  <a:pt x="3924" y="16006"/>
                </a:lnTo>
                <a:lnTo>
                  <a:pt x="4385" y="17014"/>
                </a:lnTo>
                <a:cubicBezTo>
                  <a:pt x="5340" y="19107"/>
                  <a:pt x="7677" y="20870"/>
                  <a:pt x="10079" y="21302"/>
                </a:cubicBezTo>
                <a:cubicBezTo>
                  <a:pt x="11262" y="21515"/>
                  <a:pt x="13206" y="21351"/>
                  <a:pt x="14433" y="20927"/>
                </a:cubicBezTo>
                <a:cubicBezTo>
                  <a:pt x="16655" y="20160"/>
                  <a:pt x="18228" y="18688"/>
                  <a:pt x="19012" y="16639"/>
                </a:cubicBezTo>
                <a:cubicBezTo>
                  <a:pt x="19237" y="16051"/>
                  <a:pt x="19492" y="15385"/>
                  <a:pt x="19581" y="15159"/>
                </a:cubicBezTo>
                <a:cubicBezTo>
                  <a:pt x="19716" y="14815"/>
                  <a:pt x="19882" y="14743"/>
                  <a:pt x="20610" y="14741"/>
                </a:cubicBezTo>
                <a:lnTo>
                  <a:pt x="21468" y="14741"/>
                </a:lnTo>
                <a:lnTo>
                  <a:pt x="20878" y="14280"/>
                </a:lnTo>
                <a:cubicBezTo>
                  <a:pt x="20309" y="13830"/>
                  <a:pt x="20288" y="13763"/>
                  <a:pt x="20288" y="12479"/>
                </a:cubicBezTo>
                <a:cubicBezTo>
                  <a:pt x="20288" y="11314"/>
                  <a:pt x="20249" y="11123"/>
                  <a:pt x="19902" y="10892"/>
                </a:cubicBezTo>
                <a:cubicBezTo>
                  <a:pt x="19523" y="10640"/>
                  <a:pt x="19519" y="10609"/>
                  <a:pt x="19816" y="10185"/>
                </a:cubicBezTo>
                <a:cubicBezTo>
                  <a:pt x="20073" y="9819"/>
                  <a:pt x="20105" y="9494"/>
                  <a:pt x="20009" y="8287"/>
                </a:cubicBezTo>
                <a:cubicBezTo>
                  <a:pt x="19899" y="6890"/>
                  <a:pt x="19908" y="6816"/>
                  <a:pt x="20353" y="6401"/>
                </a:cubicBezTo>
                <a:cubicBezTo>
                  <a:pt x="20621" y="6150"/>
                  <a:pt x="20940" y="6005"/>
                  <a:pt x="21103" y="6068"/>
                </a:cubicBezTo>
                <a:cubicBezTo>
                  <a:pt x="21518" y="6228"/>
                  <a:pt x="21451" y="5695"/>
                  <a:pt x="21028" y="5468"/>
                </a:cubicBezTo>
                <a:cubicBezTo>
                  <a:pt x="20206" y="5027"/>
                  <a:pt x="18540" y="5364"/>
                  <a:pt x="17940" y="6090"/>
                </a:cubicBezTo>
                <a:cubicBezTo>
                  <a:pt x="17614" y="6484"/>
                  <a:pt x="17384" y="6273"/>
                  <a:pt x="17382" y="5586"/>
                </a:cubicBezTo>
                <a:cubicBezTo>
                  <a:pt x="17381" y="5266"/>
                  <a:pt x="17186" y="4578"/>
                  <a:pt x="16942" y="4053"/>
                </a:cubicBezTo>
                <a:cubicBezTo>
                  <a:pt x="16224" y="2505"/>
                  <a:pt x="16101" y="1861"/>
                  <a:pt x="16385" y="1180"/>
                </a:cubicBezTo>
                <a:cubicBezTo>
                  <a:pt x="16521" y="852"/>
                  <a:pt x="16798" y="528"/>
                  <a:pt x="17007" y="461"/>
                </a:cubicBezTo>
                <a:cubicBezTo>
                  <a:pt x="17431" y="326"/>
                  <a:pt x="17522" y="0"/>
                  <a:pt x="17135" y="0"/>
                </a:cubicBezTo>
                <a:close/>
              </a:path>
            </a:pathLst>
          </a:custGeom>
          <a:ln w="50800">
            <a:solidFill>
              <a:srgbClr val="FFFFFF"/>
            </a:solidFill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  <p:sp>
        <p:nvSpPr>
          <p:cNvPr id="136" name="Slide Number"/>
          <p:cNvSpPr txBox="1"/>
          <p:nvPr>
            <p:ph type="sldNum" sz="quarter" idx="2"/>
          </p:nvPr>
        </p:nvSpPr>
        <p:spPr>
          <a:xfrm>
            <a:off x="21051346" y="1080358"/>
            <a:ext cx="983867" cy="1046475"/>
          </a:xfrm>
          <a:prstGeom prst="rect">
            <a:avLst/>
          </a:prstGeom>
        </p:spPr>
        <p:txBody>
          <a:bodyPr lIns="91436" tIns="91436" rIns="91436" bIns="91436" anchor="b"/>
          <a:lstStyle>
            <a:lvl1pPr defTabSz="914400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7"/>
          <p:cNvGrpSpPr/>
          <p:nvPr/>
        </p:nvGrpSpPr>
        <p:grpSpPr>
          <a:xfrm>
            <a:off x="-3140152" y="-1825455"/>
            <a:ext cx="30490494" cy="18524307"/>
            <a:chOff x="-3140149" y="-1723854"/>
            <a:chExt cx="30490492" cy="18524305"/>
          </a:xfrm>
        </p:grpSpPr>
        <p:sp>
          <p:nvSpPr>
            <p:cNvPr id="143" name="Rectangle 6"/>
            <p:cNvSpPr/>
            <p:nvPr/>
          </p:nvSpPr>
          <p:spPr>
            <a:xfrm>
              <a:off x="-849427" y="-1723855"/>
              <a:ext cx="25483858" cy="13898855"/>
            </a:xfrm>
            <a:prstGeom prst="rect">
              <a:avLst/>
            </a:prstGeom>
            <a:blipFill rotWithShape="1">
              <a:blip r:embed="rId2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4" name="Oval 12"/>
            <p:cNvSpPr/>
            <p:nvPr/>
          </p:nvSpPr>
          <p:spPr>
            <a:xfrm>
              <a:off x="-5" y="5334000"/>
              <a:ext cx="8382005" cy="83820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1000"/>
                  </a:srgbClr>
                </a:gs>
                <a:gs pos="36000">
                  <a:srgbClr val="9B6BF2">
                    <a:alpha val="10000"/>
                  </a:srgbClr>
                </a:gs>
                <a:gs pos="75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5" name="Oval 14"/>
            <p:cNvSpPr/>
            <p:nvPr/>
          </p:nvSpPr>
          <p:spPr>
            <a:xfrm>
              <a:off x="-5" y="5791201"/>
              <a:ext cx="4724405" cy="4724404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8000"/>
                  </a:srgbClr>
                </a:gs>
                <a:gs pos="36000">
                  <a:srgbClr val="9B6BF2">
                    <a:alpha val="8000"/>
                  </a:srgbClr>
                </a:gs>
                <a:gs pos="72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6" name="Oval 17"/>
            <p:cNvSpPr/>
            <p:nvPr/>
          </p:nvSpPr>
          <p:spPr>
            <a:xfrm>
              <a:off x="17218025" y="11734801"/>
              <a:ext cx="1981205" cy="19812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4000"/>
                  </a:srgbClr>
                </a:gs>
                <a:gs pos="36000">
                  <a:srgbClr val="9B6BF2">
                    <a:alpha val="7000"/>
                  </a:srgbClr>
                </a:gs>
                <a:gs pos="66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7" name="Oval 15"/>
            <p:cNvSpPr/>
            <p:nvPr/>
          </p:nvSpPr>
          <p:spPr>
            <a:xfrm>
              <a:off x="17218025" y="3352798"/>
              <a:ext cx="5638805" cy="56388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7000"/>
                  </a:srgbClr>
                </a:gs>
                <a:gs pos="36000">
                  <a:srgbClr val="9B6BF2">
                    <a:alpha val="6000"/>
                  </a:srgbClr>
                </a:gs>
                <a:gs pos="69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8" name="Oval 16"/>
            <p:cNvSpPr/>
            <p:nvPr/>
          </p:nvSpPr>
          <p:spPr>
            <a:xfrm>
              <a:off x="15998825" y="-525021"/>
              <a:ext cx="3200405" cy="3200405"/>
            </a:xfrm>
            <a:prstGeom prst="ellipse">
              <a:avLst/>
            </a:prstGeom>
            <a:gradFill flip="none" rotWithShape="1">
              <a:gsLst>
                <a:gs pos="0">
                  <a:srgbClr val="9B6BF2">
                    <a:alpha val="14000"/>
                  </a:srgbClr>
                </a:gs>
                <a:gs pos="36000">
                  <a:srgbClr val="9B6BF2">
                    <a:alpha val="7000"/>
                  </a:srgbClr>
                </a:gs>
                <a:gs pos="73000">
                  <a:srgbClr val="9B6BF2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49" name="Freeform 5"/>
            <p:cNvSpPr/>
            <p:nvPr/>
          </p:nvSpPr>
          <p:spPr>
            <a:xfrm rot="21276832">
              <a:off x="17904046" y="1531200"/>
              <a:ext cx="6598819" cy="88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fill="norm" stroke="1" extrusionOk="0">
                  <a:moveTo>
                    <a:pt x="184" y="10323"/>
                  </a:moveTo>
                  <a:cubicBezTo>
                    <a:pt x="3750" y="15945"/>
                    <a:pt x="16252" y="21600"/>
                    <a:pt x="21509" y="21571"/>
                  </a:cubicBezTo>
                  <a:cubicBezTo>
                    <a:pt x="21576" y="7983"/>
                    <a:pt x="21533" y="13589"/>
                    <a:pt x="21600" y="0"/>
                  </a:cubicBezTo>
                  <a:lnTo>
                    <a:pt x="20881" y="832"/>
                  </a:lnTo>
                  <a:lnTo>
                    <a:pt x="20161" y="1631"/>
                  </a:lnTo>
                  <a:lnTo>
                    <a:pt x="19442" y="2405"/>
                  </a:lnTo>
                  <a:lnTo>
                    <a:pt x="18721" y="3070"/>
                  </a:lnTo>
                  <a:lnTo>
                    <a:pt x="17999" y="3739"/>
                  </a:lnTo>
                  <a:lnTo>
                    <a:pt x="17278" y="4366"/>
                  </a:lnTo>
                  <a:lnTo>
                    <a:pt x="16565" y="4901"/>
                  </a:lnTo>
                  <a:lnTo>
                    <a:pt x="15839" y="5402"/>
                  </a:lnTo>
                  <a:lnTo>
                    <a:pt x="15120" y="5871"/>
                  </a:lnTo>
                  <a:lnTo>
                    <a:pt x="14414" y="6270"/>
                  </a:lnTo>
                  <a:lnTo>
                    <a:pt x="13694" y="6670"/>
                  </a:lnTo>
                  <a:lnTo>
                    <a:pt x="12988" y="7008"/>
                  </a:lnTo>
                  <a:lnTo>
                    <a:pt x="12282" y="7273"/>
                  </a:lnTo>
                  <a:lnTo>
                    <a:pt x="11575" y="7542"/>
                  </a:lnTo>
                  <a:lnTo>
                    <a:pt x="10878" y="7771"/>
                  </a:lnTo>
                  <a:lnTo>
                    <a:pt x="10189" y="7942"/>
                  </a:lnTo>
                  <a:lnTo>
                    <a:pt x="9495" y="8072"/>
                  </a:lnTo>
                  <a:lnTo>
                    <a:pt x="8811" y="8207"/>
                  </a:lnTo>
                  <a:lnTo>
                    <a:pt x="8135" y="8272"/>
                  </a:lnTo>
                  <a:lnTo>
                    <a:pt x="7461" y="8342"/>
                  </a:lnTo>
                  <a:lnTo>
                    <a:pt x="6793" y="8370"/>
                  </a:lnTo>
                  <a:lnTo>
                    <a:pt x="6132" y="8342"/>
                  </a:lnTo>
                  <a:lnTo>
                    <a:pt x="5480" y="8342"/>
                  </a:lnTo>
                  <a:lnTo>
                    <a:pt x="4834" y="8272"/>
                  </a:lnTo>
                  <a:lnTo>
                    <a:pt x="4197" y="8170"/>
                  </a:lnTo>
                  <a:lnTo>
                    <a:pt x="3570" y="8072"/>
                  </a:lnTo>
                  <a:lnTo>
                    <a:pt x="2955" y="7971"/>
                  </a:lnTo>
                  <a:lnTo>
                    <a:pt x="2344" y="7807"/>
                  </a:lnTo>
                  <a:lnTo>
                    <a:pt x="1741" y="7636"/>
                  </a:lnTo>
                  <a:lnTo>
                    <a:pt x="1151" y="7473"/>
                  </a:lnTo>
                  <a:lnTo>
                    <a:pt x="0" y="7037"/>
                  </a:lnTo>
                  <a:cubicBezTo>
                    <a:pt x="60" y="8134"/>
                    <a:pt x="123" y="9226"/>
                    <a:pt x="184" y="10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50" name="Freeform 5"/>
            <p:cNvSpPr/>
            <p:nvPr/>
          </p:nvSpPr>
          <p:spPr>
            <a:xfrm>
              <a:off x="-861415" y="1892117"/>
              <a:ext cx="26106830" cy="3237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8"/>
                  </a:lnTo>
                  <a:lnTo>
                    <a:pt x="21110" y="197"/>
                  </a:lnTo>
                  <a:lnTo>
                    <a:pt x="20621" y="378"/>
                  </a:lnTo>
                  <a:lnTo>
                    <a:pt x="20131" y="552"/>
                  </a:lnTo>
                  <a:lnTo>
                    <a:pt x="19639" y="703"/>
                  </a:lnTo>
                  <a:lnTo>
                    <a:pt x="19149" y="855"/>
                  </a:lnTo>
                  <a:lnTo>
                    <a:pt x="18657" y="998"/>
                  </a:lnTo>
                  <a:lnTo>
                    <a:pt x="18170" y="1119"/>
                  </a:lnTo>
                  <a:lnTo>
                    <a:pt x="17678" y="1233"/>
                  </a:lnTo>
                  <a:lnTo>
                    <a:pt x="17188" y="1339"/>
                  </a:lnTo>
                  <a:lnTo>
                    <a:pt x="16705" y="1429"/>
                  </a:lnTo>
                  <a:lnTo>
                    <a:pt x="16218" y="1520"/>
                  </a:lnTo>
                  <a:lnTo>
                    <a:pt x="15735" y="1596"/>
                  </a:lnTo>
                  <a:lnTo>
                    <a:pt x="14774" y="1717"/>
                  </a:lnTo>
                  <a:lnTo>
                    <a:pt x="14300" y="1770"/>
                  </a:lnTo>
                  <a:lnTo>
                    <a:pt x="13828" y="1808"/>
                  </a:lnTo>
                  <a:lnTo>
                    <a:pt x="13357" y="1838"/>
                  </a:lnTo>
                  <a:lnTo>
                    <a:pt x="12892" y="1868"/>
                  </a:lnTo>
                  <a:lnTo>
                    <a:pt x="12430" y="1883"/>
                  </a:lnTo>
                  <a:lnTo>
                    <a:pt x="11971" y="1898"/>
                  </a:lnTo>
                  <a:lnTo>
                    <a:pt x="11518" y="1906"/>
                  </a:lnTo>
                  <a:lnTo>
                    <a:pt x="11068" y="1898"/>
                  </a:lnTo>
                  <a:lnTo>
                    <a:pt x="10624" y="1898"/>
                  </a:lnTo>
                  <a:lnTo>
                    <a:pt x="10183" y="1883"/>
                  </a:lnTo>
                  <a:lnTo>
                    <a:pt x="9751" y="1861"/>
                  </a:lnTo>
                  <a:lnTo>
                    <a:pt x="9322" y="1838"/>
                  </a:lnTo>
                  <a:lnTo>
                    <a:pt x="8903" y="1815"/>
                  </a:lnTo>
                  <a:lnTo>
                    <a:pt x="8486" y="1777"/>
                  </a:lnTo>
                  <a:lnTo>
                    <a:pt x="8076" y="1739"/>
                  </a:lnTo>
                  <a:lnTo>
                    <a:pt x="7674" y="1702"/>
                  </a:lnTo>
                  <a:lnTo>
                    <a:pt x="6890" y="1603"/>
                  </a:lnTo>
                  <a:lnTo>
                    <a:pt x="6139" y="1497"/>
                  </a:lnTo>
                  <a:lnTo>
                    <a:pt x="5418" y="1384"/>
                  </a:lnTo>
                  <a:lnTo>
                    <a:pt x="4734" y="1263"/>
                  </a:lnTo>
                  <a:lnTo>
                    <a:pt x="4083" y="1134"/>
                  </a:lnTo>
                  <a:lnTo>
                    <a:pt x="3478" y="998"/>
                  </a:lnTo>
                  <a:lnTo>
                    <a:pt x="2910" y="862"/>
                  </a:lnTo>
                  <a:lnTo>
                    <a:pt x="2387" y="726"/>
                  </a:lnTo>
                  <a:lnTo>
                    <a:pt x="1906" y="597"/>
                  </a:lnTo>
                  <a:lnTo>
                    <a:pt x="1481" y="476"/>
                  </a:lnTo>
                  <a:lnTo>
                    <a:pt x="1098" y="363"/>
                  </a:lnTo>
                  <a:lnTo>
                    <a:pt x="772" y="265"/>
                  </a:lnTo>
                  <a:lnTo>
                    <a:pt x="502" y="174"/>
                  </a:lnTo>
                  <a:lnTo>
                    <a:pt x="12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6200" cap="flat">
              <a:solidFill>
                <a:srgbClr val="B31166"/>
              </a:solidFill>
              <a:prstDash val="solid"/>
              <a:round/>
            </a:ln>
            <a:effectLst/>
          </p:spPr>
          <p:txBody>
            <a:bodyPr wrap="square" lIns="91437" tIns="91437" rIns="91437" bIns="91437" numCol="1" anchor="t">
              <a:noAutofit/>
            </a:bodyPr>
            <a:lstStyle/>
            <a:p>
              <a:pPr algn="l" defTabSz="9144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51" name="Rectangle"/>
            <p:cNvSpPr/>
            <p:nvPr/>
          </p:nvSpPr>
          <p:spPr>
            <a:xfrm>
              <a:off x="-3140150" y="3701743"/>
              <a:ext cx="30490494" cy="1309870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76200" dist="50800" dir="5400000">
                <a:srgbClr val="000000">
                  <a:alpha val="45000"/>
                </a:srgbClr>
              </a:outerShdw>
            </a:effectLst>
          </p:spPr>
          <p:txBody>
            <a:bodyPr wrap="square" lIns="91437" tIns="91437" rIns="91437" bIns="91437" numCol="1" anchor="ctr">
              <a:noAutofit/>
            </a:bodyPr>
            <a:lstStyle/>
            <a:p>
              <a:pPr algn="l" defTabSz="914400">
                <a:defRPr sz="3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  <p:sp>
        <p:nvSpPr>
          <p:cNvPr id="153" name="Rectangle 20"/>
          <p:cNvSpPr/>
          <p:nvPr/>
        </p:nvSpPr>
        <p:spPr>
          <a:xfrm>
            <a:off x="20875621" y="0"/>
            <a:ext cx="1371603" cy="2286000"/>
          </a:xfrm>
          <a:prstGeom prst="rect">
            <a:avLst/>
          </a:prstGeom>
          <a:solidFill>
            <a:srgbClr val="B31166"/>
          </a:solidFill>
          <a:ln w="12700">
            <a:miter lim="400000"/>
          </a:ln>
          <a:effectLst>
            <a:outerShdw sx="100000" sy="100000" kx="0" ky="0" algn="b" rotWithShape="0" blurRad="76200" dist="50800" dir="5400000">
              <a:srgbClr val="000000">
                <a:alpha val="45000"/>
              </a:srgbClr>
            </a:outerShdw>
          </a:effectLst>
        </p:spPr>
        <p:txBody>
          <a:bodyPr lIns="91437" tIns="91437" rIns="91437" bIns="91437"/>
          <a:lstStyle/>
          <a:p>
            <a:pPr algn="l" defTabSz="9144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54" name="Title Text"/>
          <p:cNvSpPr txBox="1"/>
          <p:nvPr>
            <p:ph type="title"/>
          </p:nvPr>
        </p:nvSpPr>
        <p:spPr>
          <a:xfrm>
            <a:off x="549303" y="309033"/>
            <a:ext cx="19726560" cy="1413934"/>
          </a:xfrm>
          <a:prstGeom prst="rect">
            <a:avLst/>
          </a:prstGeom>
        </p:spPr>
        <p:txBody>
          <a:bodyPr lIns="91437" tIns="91437" rIns="91437" bIns="91437"/>
          <a:lstStyle>
            <a:lvl1pPr algn="l" defTabSz="914400">
              <a:defRPr sz="72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5" name="Body Level One…"/>
          <p:cNvSpPr txBox="1"/>
          <p:nvPr>
            <p:ph type="body" sz="half" idx="1"/>
          </p:nvPr>
        </p:nvSpPr>
        <p:spPr>
          <a:xfrm>
            <a:off x="2309908" y="5207000"/>
            <a:ext cx="17651318" cy="6832600"/>
          </a:xfrm>
          <a:prstGeom prst="rect">
            <a:avLst/>
          </a:prstGeom>
        </p:spPr>
        <p:txBody>
          <a:bodyPr lIns="91437" tIns="91437" rIns="91437" bIns="91437" anchor="t"/>
          <a:lstStyle>
            <a:lvl1pPr marL="685800" indent="-685800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1100136" indent="-642936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502228" indent="-587828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2057400" indent="-685800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514600" indent="-685800" defTabSz="914400">
              <a:spcBef>
                <a:spcPts val="2000"/>
              </a:spcBef>
              <a:buClr>
                <a:srgbClr val="B31166"/>
              </a:buClr>
              <a:buSzPct val="80000"/>
              <a:buFont typeface="Century Gothic"/>
              <a:buChar char="u"/>
              <a:defRPr sz="36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56" name="image2.tif" descr="image2.tif"/>
          <p:cNvPicPr>
            <a:picLocks noChangeAspect="1"/>
          </p:cNvPicPr>
          <p:nvPr/>
        </p:nvPicPr>
        <p:blipFill>
          <a:blip r:embed="rId3">
            <a:extLst/>
          </a:blip>
          <a:srcRect l="9176" t="6015" r="8699" b="5635"/>
          <a:stretch>
            <a:fillRect/>
          </a:stretch>
        </p:blipFill>
        <p:spPr>
          <a:xfrm>
            <a:off x="21141086" y="748688"/>
            <a:ext cx="794486" cy="792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8" h="21395" fill="norm" stroke="1" extrusionOk="0">
                <a:moveTo>
                  <a:pt x="17135" y="0"/>
                </a:moveTo>
                <a:cubicBezTo>
                  <a:pt x="15873" y="0"/>
                  <a:pt x="14448" y="1035"/>
                  <a:pt x="14101" y="2198"/>
                </a:cubicBezTo>
                <a:cubicBezTo>
                  <a:pt x="13755" y="3355"/>
                  <a:pt x="13491" y="3417"/>
                  <a:pt x="13018" y="2466"/>
                </a:cubicBezTo>
                <a:cubicBezTo>
                  <a:pt x="12490" y="1407"/>
                  <a:pt x="11788" y="698"/>
                  <a:pt x="10862" y="279"/>
                </a:cubicBezTo>
                <a:cubicBezTo>
                  <a:pt x="10057" y="-85"/>
                  <a:pt x="9747" y="4"/>
                  <a:pt x="10144" y="483"/>
                </a:cubicBezTo>
                <a:cubicBezTo>
                  <a:pt x="10394" y="785"/>
                  <a:pt x="10444" y="3272"/>
                  <a:pt x="10208" y="3656"/>
                </a:cubicBezTo>
                <a:cubicBezTo>
                  <a:pt x="10149" y="3751"/>
                  <a:pt x="9859" y="3689"/>
                  <a:pt x="9532" y="3517"/>
                </a:cubicBezTo>
                <a:cubicBezTo>
                  <a:pt x="9102" y="3289"/>
                  <a:pt x="8454" y="3204"/>
                  <a:pt x="7044" y="3195"/>
                </a:cubicBezTo>
                <a:lnTo>
                  <a:pt x="5146" y="3184"/>
                </a:lnTo>
                <a:lnTo>
                  <a:pt x="4760" y="2605"/>
                </a:lnTo>
                <a:cubicBezTo>
                  <a:pt x="4277" y="1888"/>
                  <a:pt x="4138" y="1995"/>
                  <a:pt x="4138" y="3099"/>
                </a:cubicBezTo>
                <a:cubicBezTo>
                  <a:pt x="4138" y="4106"/>
                  <a:pt x="4866" y="5257"/>
                  <a:pt x="5875" y="5854"/>
                </a:cubicBezTo>
                <a:cubicBezTo>
                  <a:pt x="6219" y="6057"/>
                  <a:pt x="6459" y="6291"/>
                  <a:pt x="6412" y="6368"/>
                </a:cubicBezTo>
                <a:cubicBezTo>
                  <a:pt x="6364" y="6446"/>
                  <a:pt x="5934" y="6545"/>
                  <a:pt x="5457" y="6594"/>
                </a:cubicBezTo>
                <a:cubicBezTo>
                  <a:pt x="4501" y="6691"/>
                  <a:pt x="3639" y="7051"/>
                  <a:pt x="2701" y="7741"/>
                </a:cubicBezTo>
                <a:cubicBezTo>
                  <a:pt x="1698" y="8479"/>
                  <a:pt x="616" y="8271"/>
                  <a:pt x="278" y="7280"/>
                </a:cubicBezTo>
                <a:cubicBezTo>
                  <a:pt x="94" y="6743"/>
                  <a:pt x="-82" y="7621"/>
                  <a:pt x="42" y="8448"/>
                </a:cubicBezTo>
                <a:cubicBezTo>
                  <a:pt x="120" y="8971"/>
                  <a:pt x="373" y="9491"/>
                  <a:pt x="782" y="9971"/>
                </a:cubicBezTo>
                <a:cubicBezTo>
                  <a:pt x="1364" y="10653"/>
                  <a:pt x="1618" y="10806"/>
                  <a:pt x="2937" y="11289"/>
                </a:cubicBezTo>
                <a:lnTo>
                  <a:pt x="3463" y="11482"/>
                </a:lnTo>
                <a:lnTo>
                  <a:pt x="3001" y="11975"/>
                </a:lnTo>
                <a:cubicBezTo>
                  <a:pt x="2745" y="12247"/>
                  <a:pt x="2389" y="12904"/>
                  <a:pt x="2219" y="13433"/>
                </a:cubicBezTo>
                <a:cubicBezTo>
                  <a:pt x="1828" y="14643"/>
                  <a:pt x="1340" y="15051"/>
                  <a:pt x="739" y="14655"/>
                </a:cubicBezTo>
                <a:cubicBezTo>
                  <a:pt x="363" y="14409"/>
                  <a:pt x="320" y="14406"/>
                  <a:pt x="320" y="14666"/>
                </a:cubicBezTo>
                <a:cubicBezTo>
                  <a:pt x="320" y="15679"/>
                  <a:pt x="1407" y="16292"/>
                  <a:pt x="2883" y="16124"/>
                </a:cubicBezTo>
                <a:lnTo>
                  <a:pt x="3924" y="16006"/>
                </a:lnTo>
                <a:lnTo>
                  <a:pt x="4385" y="17014"/>
                </a:lnTo>
                <a:cubicBezTo>
                  <a:pt x="5340" y="19107"/>
                  <a:pt x="7677" y="20870"/>
                  <a:pt x="10079" y="21302"/>
                </a:cubicBezTo>
                <a:cubicBezTo>
                  <a:pt x="11262" y="21515"/>
                  <a:pt x="13206" y="21351"/>
                  <a:pt x="14433" y="20927"/>
                </a:cubicBezTo>
                <a:cubicBezTo>
                  <a:pt x="16655" y="20160"/>
                  <a:pt x="18228" y="18688"/>
                  <a:pt x="19012" y="16639"/>
                </a:cubicBezTo>
                <a:cubicBezTo>
                  <a:pt x="19237" y="16051"/>
                  <a:pt x="19492" y="15385"/>
                  <a:pt x="19581" y="15159"/>
                </a:cubicBezTo>
                <a:cubicBezTo>
                  <a:pt x="19716" y="14815"/>
                  <a:pt x="19882" y="14743"/>
                  <a:pt x="20610" y="14741"/>
                </a:cubicBezTo>
                <a:lnTo>
                  <a:pt x="21468" y="14741"/>
                </a:lnTo>
                <a:lnTo>
                  <a:pt x="20878" y="14280"/>
                </a:lnTo>
                <a:cubicBezTo>
                  <a:pt x="20309" y="13830"/>
                  <a:pt x="20288" y="13763"/>
                  <a:pt x="20288" y="12479"/>
                </a:cubicBezTo>
                <a:cubicBezTo>
                  <a:pt x="20288" y="11314"/>
                  <a:pt x="20249" y="11123"/>
                  <a:pt x="19902" y="10892"/>
                </a:cubicBezTo>
                <a:cubicBezTo>
                  <a:pt x="19523" y="10640"/>
                  <a:pt x="19519" y="10609"/>
                  <a:pt x="19816" y="10185"/>
                </a:cubicBezTo>
                <a:cubicBezTo>
                  <a:pt x="20073" y="9819"/>
                  <a:pt x="20105" y="9494"/>
                  <a:pt x="20009" y="8287"/>
                </a:cubicBezTo>
                <a:cubicBezTo>
                  <a:pt x="19899" y="6890"/>
                  <a:pt x="19908" y="6816"/>
                  <a:pt x="20353" y="6401"/>
                </a:cubicBezTo>
                <a:cubicBezTo>
                  <a:pt x="20621" y="6150"/>
                  <a:pt x="20940" y="6005"/>
                  <a:pt x="21103" y="6068"/>
                </a:cubicBezTo>
                <a:cubicBezTo>
                  <a:pt x="21518" y="6228"/>
                  <a:pt x="21451" y="5695"/>
                  <a:pt x="21028" y="5468"/>
                </a:cubicBezTo>
                <a:cubicBezTo>
                  <a:pt x="20206" y="5027"/>
                  <a:pt x="18540" y="5364"/>
                  <a:pt x="17940" y="6090"/>
                </a:cubicBezTo>
                <a:cubicBezTo>
                  <a:pt x="17614" y="6484"/>
                  <a:pt x="17384" y="6273"/>
                  <a:pt x="17382" y="5586"/>
                </a:cubicBezTo>
                <a:cubicBezTo>
                  <a:pt x="17381" y="5266"/>
                  <a:pt x="17186" y="4578"/>
                  <a:pt x="16942" y="4053"/>
                </a:cubicBezTo>
                <a:cubicBezTo>
                  <a:pt x="16224" y="2505"/>
                  <a:pt x="16101" y="1861"/>
                  <a:pt x="16385" y="1180"/>
                </a:cubicBezTo>
                <a:cubicBezTo>
                  <a:pt x="16521" y="852"/>
                  <a:pt x="16798" y="528"/>
                  <a:pt x="17007" y="461"/>
                </a:cubicBezTo>
                <a:cubicBezTo>
                  <a:pt x="17431" y="326"/>
                  <a:pt x="17522" y="0"/>
                  <a:pt x="17135" y="0"/>
                </a:cubicBezTo>
                <a:close/>
              </a:path>
            </a:pathLst>
          </a:custGeom>
          <a:ln w="50800">
            <a:solidFill>
              <a:srgbClr val="FFFFFF"/>
            </a:solidFill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  <p:sp>
        <p:nvSpPr>
          <p:cNvPr id="157" name="Slide Number"/>
          <p:cNvSpPr txBox="1"/>
          <p:nvPr>
            <p:ph type="sldNum" sz="quarter" idx="2"/>
          </p:nvPr>
        </p:nvSpPr>
        <p:spPr>
          <a:xfrm>
            <a:off x="21051344" y="1080356"/>
            <a:ext cx="983870" cy="1046477"/>
          </a:xfrm>
          <a:prstGeom prst="rect">
            <a:avLst/>
          </a:prstGeom>
        </p:spPr>
        <p:txBody>
          <a:bodyPr lIns="91437" tIns="91437" rIns="91437" bIns="91437" anchor="b"/>
          <a:lstStyle>
            <a:lvl1pPr defTabSz="914400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sz="half" idx="13"/>
          </p:nvPr>
        </p:nvSpPr>
        <p:spPr>
          <a:xfrm>
            <a:off x="5334000" y="946546"/>
            <a:ext cx="13716000" cy="830461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4833937" y="9447609"/>
            <a:ext cx="14716127" cy="2000252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4833937" y="11465717"/>
            <a:ext cx="14716127" cy="158948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4833937" y="4536280"/>
            <a:ext cx="14716127" cy="4643439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2495609" y="892967"/>
            <a:ext cx="7500939" cy="1155501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4387453" y="892967"/>
            <a:ext cx="7500939" cy="5607846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4387453" y="6643686"/>
            <a:ext cx="7500939" cy="578643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mage"/>
          <p:cNvSpPr/>
          <p:nvPr>
            <p:ph type="pic" sz="quarter" idx="13"/>
          </p:nvPr>
        </p:nvSpPr>
        <p:spPr>
          <a:xfrm>
            <a:off x="12495609" y="3643312"/>
            <a:ext cx="7500939" cy="884039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Body Level One…"/>
          <p:cNvSpPr txBox="1"/>
          <p:nvPr>
            <p:ph type="body" sz="quarter" idx="1"/>
          </p:nvPr>
        </p:nvSpPr>
        <p:spPr>
          <a:xfrm>
            <a:off x="4387453" y="3643312"/>
            <a:ext cx="7500939" cy="8840393"/>
          </a:xfrm>
          <a:prstGeom prst="rect">
            <a:avLst/>
          </a:prstGeom>
        </p:spPr>
        <p:txBody>
          <a:bodyPr/>
          <a:lstStyle>
            <a:lvl1pPr marL="465363" indent="-465363">
              <a:spcBef>
                <a:spcPts val="4500"/>
              </a:spcBef>
              <a:defRPr sz="3800"/>
            </a:lvl1pPr>
            <a:lvl2pPr marL="808263" indent="-465363">
              <a:spcBef>
                <a:spcPts val="4500"/>
              </a:spcBef>
              <a:defRPr sz="3800"/>
            </a:lvl2pPr>
            <a:lvl3pPr marL="1151164" indent="-465363">
              <a:spcBef>
                <a:spcPts val="4500"/>
              </a:spcBef>
              <a:defRPr sz="3800"/>
            </a:lvl3pPr>
            <a:lvl4pPr marL="1494064" indent="-465364">
              <a:spcBef>
                <a:spcPts val="4500"/>
              </a:spcBef>
              <a:defRPr sz="3800"/>
            </a:lvl4pPr>
            <a:lvl5pPr marL="1836964" indent="-465364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8" cy="47307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Body Level One…"/>
          <p:cNvSpPr txBox="1"/>
          <p:nvPr>
            <p:ph type="body" idx="1"/>
          </p:nvPr>
        </p:nvSpPr>
        <p:spPr>
          <a:xfrm>
            <a:off x="4387453" y="1785936"/>
            <a:ext cx="15609094" cy="10144127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Image"/>
          <p:cNvSpPr/>
          <p:nvPr>
            <p:ph type="pic" sz="quarter" idx="13"/>
          </p:nvPr>
        </p:nvSpPr>
        <p:spPr>
          <a:xfrm>
            <a:off x="12495609" y="7161609"/>
            <a:ext cx="7500939" cy="530423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5" name="Image"/>
          <p:cNvSpPr/>
          <p:nvPr>
            <p:ph type="pic" sz="quarter" idx="14"/>
          </p:nvPr>
        </p:nvSpPr>
        <p:spPr>
          <a:xfrm>
            <a:off x="12495609" y="1250155"/>
            <a:ext cx="7500939" cy="530423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6" name="Image"/>
          <p:cNvSpPr/>
          <p:nvPr>
            <p:ph type="pic" sz="half" idx="15"/>
          </p:nvPr>
        </p:nvSpPr>
        <p:spPr>
          <a:xfrm>
            <a:off x="4387453" y="1250155"/>
            <a:ext cx="7500939" cy="1121569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4833937" y="8947546"/>
            <a:ext cx="14716127" cy="64770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  <a:lvl2pPr marL="888999" indent="-444499" algn="ctr">
              <a:spcBef>
                <a:spcPts val="0"/>
              </a:spcBef>
              <a:defRPr i="1" sz="3200"/>
            </a:lvl2pPr>
            <a:lvl3pPr marL="1333499" indent="-444499" algn="ctr">
              <a:spcBef>
                <a:spcPts val="0"/>
              </a:spcBef>
              <a:defRPr i="1" sz="3200"/>
            </a:lvl3pPr>
            <a:lvl4pPr marL="1777999" indent="-444499" algn="ctr">
              <a:spcBef>
                <a:spcPts val="0"/>
              </a:spcBef>
              <a:defRPr i="1" sz="3200"/>
            </a:lvl4pPr>
            <a:lvl5pPr marL="2222499" indent="-444499" algn="ctr">
              <a:spcBef>
                <a:spcPts val="0"/>
              </a:spcBef>
              <a:defRPr i="1"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“Type a quote here.”"/>
          <p:cNvSpPr txBox="1"/>
          <p:nvPr>
            <p:ph type="body" sz="quarter" idx="13"/>
          </p:nvPr>
        </p:nvSpPr>
        <p:spPr>
          <a:xfrm>
            <a:off x="4833937" y="5997575"/>
            <a:ext cx="14716127" cy="863601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4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387453" y="357186"/>
            <a:ext cx="15609094" cy="30360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6" tIns="71436" rIns="71436" bIns="71436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3610166" y="3962400"/>
            <a:ext cx="9550401" cy="975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6" tIns="71436" rIns="71436" bIns="71436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8" cy="477670"/>
          </a:xfrm>
          <a:prstGeom prst="rect">
            <a:avLst/>
          </a:prstGeom>
          <a:ln w="12700">
            <a:miter lim="400000"/>
          </a:ln>
        </p:spPr>
        <p:txBody>
          <a:bodyPr wrap="none" lIns="71436" tIns="71436" rIns="71436" bIns="71436">
            <a:spAutoFit/>
          </a:bodyPr>
          <a:lstStyle>
            <a:lvl1pPr>
              <a:defRPr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6111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0556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5001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1944686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2389186" marR="0" indent="-611186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2833686" marR="0" indent="-611186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32781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37226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4167187" marR="0" indent="-611187" algn="l" defTabSz="82153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15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hyperlink" Target="http://www.glfc.org/eforum/article7.html" TargetMode="External"/><Relationship Id="rId3" Type="http://schemas.openxmlformats.org/officeDocument/2006/relationships/image" Target="../media/image2.tif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.t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.png"/><Relationship Id="rId3" Type="http://schemas.openxmlformats.org/officeDocument/2006/relationships/image" Target="../media/image4.t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.png"/><Relationship Id="rId3" Type="http://schemas.openxmlformats.org/officeDocument/2006/relationships/image" Target="../media/image4.tif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3" Type="http://schemas.openxmlformats.org/officeDocument/2006/relationships/image" Target="../media/image4.tif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3" Type="http://schemas.openxmlformats.org/officeDocument/2006/relationships/image" Target="../media/image4.tif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itle 1"/>
          <p:cNvSpPr txBox="1"/>
          <p:nvPr>
            <p:ph type="title"/>
          </p:nvPr>
        </p:nvSpPr>
        <p:spPr>
          <a:xfrm>
            <a:off x="2309906" y="4199466"/>
            <a:ext cx="19764186" cy="5355300"/>
          </a:xfrm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67" name="Subtitle 2"/>
          <p:cNvSpPr txBox="1"/>
          <p:nvPr>
            <p:ph type="body" sz="quarter" idx="1"/>
          </p:nvPr>
        </p:nvSpPr>
        <p:spPr>
          <a:xfrm>
            <a:off x="2309906" y="10219779"/>
            <a:ext cx="17651324" cy="1722842"/>
          </a:xfrm>
          <a:prstGeom prst="rect">
            <a:avLst/>
          </a:prstGeom>
        </p:spPr>
        <p:txBody>
          <a:bodyPr/>
          <a:lstStyle/>
          <a:p>
            <a:pPr/>
            <a:r>
              <a:t>Chris Schankula</a:t>
            </a:r>
          </a:p>
        </p:txBody>
      </p:sp>
      <p:pic>
        <p:nvPicPr>
          <p:cNvPr id="168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9181" t="6015" r="8691" b="5634"/>
          <a:stretch>
            <a:fillRect/>
          </a:stretch>
        </p:blipFill>
        <p:spPr>
          <a:xfrm>
            <a:off x="21141155" y="748688"/>
            <a:ext cx="794494" cy="792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7" h="21395" fill="norm" stroke="1" extrusionOk="0">
                <a:moveTo>
                  <a:pt x="17135" y="0"/>
                </a:moveTo>
                <a:cubicBezTo>
                  <a:pt x="15873" y="0"/>
                  <a:pt x="14448" y="1035"/>
                  <a:pt x="14101" y="2198"/>
                </a:cubicBezTo>
                <a:cubicBezTo>
                  <a:pt x="13755" y="3355"/>
                  <a:pt x="13490" y="3417"/>
                  <a:pt x="13017" y="2466"/>
                </a:cubicBezTo>
                <a:cubicBezTo>
                  <a:pt x="12489" y="1407"/>
                  <a:pt x="11788" y="698"/>
                  <a:pt x="10862" y="279"/>
                </a:cubicBezTo>
                <a:cubicBezTo>
                  <a:pt x="10057" y="-85"/>
                  <a:pt x="9747" y="4"/>
                  <a:pt x="10144" y="483"/>
                </a:cubicBezTo>
                <a:cubicBezTo>
                  <a:pt x="10394" y="785"/>
                  <a:pt x="10444" y="3272"/>
                  <a:pt x="10208" y="3656"/>
                </a:cubicBezTo>
                <a:cubicBezTo>
                  <a:pt x="10149" y="3751"/>
                  <a:pt x="9859" y="3689"/>
                  <a:pt x="9532" y="3517"/>
                </a:cubicBezTo>
                <a:cubicBezTo>
                  <a:pt x="9102" y="3289"/>
                  <a:pt x="8454" y="3204"/>
                  <a:pt x="7044" y="3195"/>
                </a:cubicBezTo>
                <a:lnTo>
                  <a:pt x="5146" y="3184"/>
                </a:lnTo>
                <a:lnTo>
                  <a:pt x="4760" y="2605"/>
                </a:lnTo>
                <a:cubicBezTo>
                  <a:pt x="4277" y="1888"/>
                  <a:pt x="4138" y="1995"/>
                  <a:pt x="4138" y="3099"/>
                </a:cubicBezTo>
                <a:cubicBezTo>
                  <a:pt x="4138" y="4105"/>
                  <a:pt x="4867" y="5257"/>
                  <a:pt x="5876" y="5854"/>
                </a:cubicBezTo>
                <a:cubicBezTo>
                  <a:pt x="6220" y="6057"/>
                  <a:pt x="6459" y="6291"/>
                  <a:pt x="6412" y="6368"/>
                </a:cubicBezTo>
                <a:cubicBezTo>
                  <a:pt x="6364" y="6446"/>
                  <a:pt x="5934" y="6544"/>
                  <a:pt x="5457" y="6593"/>
                </a:cubicBezTo>
                <a:cubicBezTo>
                  <a:pt x="4501" y="6690"/>
                  <a:pt x="3639" y="7051"/>
                  <a:pt x="2701" y="7741"/>
                </a:cubicBezTo>
                <a:cubicBezTo>
                  <a:pt x="1698" y="8478"/>
                  <a:pt x="616" y="8270"/>
                  <a:pt x="278" y="7280"/>
                </a:cubicBezTo>
                <a:cubicBezTo>
                  <a:pt x="94" y="6743"/>
                  <a:pt x="-82" y="7621"/>
                  <a:pt x="42" y="8448"/>
                </a:cubicBezTo>
                <a:cubicBezTo>
                  <a:pt x="120" y="8971"/>
                  <a:pt x="373" y="9490"/>
                  <a:pt x="782" y="9970"/>
                </a:cubicBezTo>
                <a:cubicBezTo>
                  <a:pt x="1364" y="10652"/>
                  <a:pt x="1618" y="10806"/>
                  <a:pt x="2937" y="11289"/>
                </a:cubicBezTo>
                <a:lnTo>
                  <a:pt x="3463" y="11482"/>
                </a:lnTo>
                <a:lnTo>
                  <a:pt x="3002" y="11975"/>
                </a:lnTo>
                <a:cubicBezTo>
                  <a:pt x="2746" y="12247"/>
                  <a:pt x="2389" y="12904"/>
                  <a:pt x="2219" y="13433"/>
                </a:cubicBezTo>
                <a:cubicBezTo>
                  <a:pt x="1828" y="14643"/>
                  <a:pt x="1340" y="15051"/>
                  <a:pt x="739" y="14655"/>
                </a:cubicBezTo>
                <a:cubicBezTo>
                  <a:pt x="363" y="14409"/>
                  <a:pt x="321" y="14406"/>
                  <a:pt x="321" y="14666"/>
                </a:cubicBezTo>
                <a:cubicBezTo>
                  <a:pt x="321" y="15679"/>
                  <a:pt x="1408" y="16292"/>
                  <a:pt x="2884" y="16124"/>
                </a:cubicBezTo>
                <a:lnTo>
                  <a:pt x="3924" y="16006"/>
                </a:lnTo>
                <a:lnTo>
                  <a:pt x="4385" y="17014"/>
                </a:lnTo>
                <a:cubicBezTo>
                  <a:pt x="5340" y="19107"/>
                  <a:pt x="7677" y="20870"/>
                  <a:pt x="10079" y="21302"/>
                </a:cubicBezTo>
                <a:cubicBezTo>
                  <a:pt x="11262" y="21515"/>
                  <a:pt x="13206" y="21351"/>
                  <a:pt x="14433" y="20927"/>
                </a:cubicBezTo>
                <a:cubicBezTo>
                  <a:pt x="16655" y="20160"/>
                  <a:pt x="18228" y="18688"/>
                  <a:pt x="19012" y="16639"/>
                </a:cubicBezTo>
                <a:cubicBezTo>
                  <a:pt x="19237" y="16051"/>
                  <a:pt x="19491" y="15385"/>
                  <a:pt x="19580" y="15159"/>
                </a:cubicBezTo>
                <a:cubicBezTo>
                  <a:pt x="19715" y="14815"/>
                  <a:pt x="19882" y="14743"/>
                  <a:pt x="20610" y="14741"/>
                </a:cubicBezTo>
                <a:lnTo>
                  <a:pt x="21468" y="14741"/>
                </a:lnTo>
                <a:lnTo>
                  <a:pt x="20878" y="14280"/>
                </a:lnTo>
                <a:cubicBezTo>
                  <a:pt x="20309" y="13830"/>
                  <a:pt x="20288" y="13763"/>
                  <a:pt x="20288" y="12479"/>
                </a:cubicBezTo>
                <a:cubicBezTo>
                  <a:pt x="20288" y="11314"/>
                  <a:pt x="20249" y="11123"/>
                  <a:pt x="19902" y="10892"/>
                </a:cubicBezTo>
                <a:cubicBezTo>
                  <a:pt x="19523" y="10640"/>
                  <a:pt x="19519" y="10609"/>
                  <a:pt x="19816" y="10185"/>
                </a:cubicBezTo>
                <a:cubicBezTo>
                  <a:pt x="20073" y="9819"/>
                  <a:pt x="20105" y="9494"/>
                  <a:pt x="20009" y="8287"/>
                </a:cubicBezTo>
                <a:cubicBezTo>
                  <a:pt x="19899" y="6890"/>
                  <a:pt x="19907" y="6815"/>
                  <a:pt x="20352" y="6400"/>
                </a:cubicBezTo>
                <a:cubicBezTo>
                  <a:pt x="20620" y="6149"/>
                  <a:pt x="20940" y="6005"/>
                  <a:pt x="21103" y="6068"/>
                </a:cubicBezTo>
                <a:cubicBezTo>
                  <a:pt x="21518" y="6228"/>
                  <a:pt x="21451" y="5695"/>
                  <a:pt x="21028" y="5468"/>
                </a:cubicBezTo>
                <a:cubicBezTo>
                  <a:pt x="20206" y="5027"/>
                  <a:pt x="18540" y="5364"/>
                  <a:pt x="17940" y="6090"/>
                </a:cubicBezTo>
                <a:cubicBezTo>
                  <a:pt x="17614" y="6484"/>
                  <a:pt x="17384" y="6273"/>
                  <a:pt x="17382" y="5586"/>
                </a:cubicBezTo>
                <a:cubicBezTo>
                  <a:pt x="17381" y="5266"/>
                  <a:pt x="17186" y="4578"/>
                  <a:pt x="16942" y="4053"/>
                </a:cubicBezTo>
                <a:cubicBezTo>
                  <a:pt x="16224" y="2505"/>
                  <a:pt x="16101" y="1861"/>
                  <a:pt x="16385" y="1180"/>
                </a:cubicBezTo>
                <a:cubicBezTo>
                  <a:pt x="16521" y="852"/>
                  <a:pt x="16798" y="528"/>
                  <a:pt x="17007" y="461"/>
                </a:cubicBezTo>
                <a:cubicBezTo>
                  <a:pt x="17431" y="326"/>
                  <a:pt x="17522" y="0"/>
                  <a:pt x="17135" y="0"/>
                </a:cubicBezTo>
                <a:close/>
              </a:path>
            </a:pathLst>
          </a:custGeom>
          <a:ln w="50800">
            <a:solidFill>
              <a:srgbClr val="FFFFFF"/>
            </a:solidFill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  <p:sp>
        <p:nvSpPr>
          <p:cNvPr id="169" name="Subtitle 2"/>
          <p:cNvSpPr txBox="1"/>
          <p:nvPr/>
        </p:nvSpPr>
        <p:spPr>
          <a:xfrm>
            <a:off x="2309906" y="9471638"/>
            <a:ext cx="17651324" cy="17228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6" tIns="91436" rIns="91436" bIns="91436">
            <a:normAutofit fontScale="100000" lnSpcReduction="0"/>
          </a:bodyPr>
          <a:lstStyle>
            <a:lvl1pPr algn="l" defTabSz="914400">
              <a:spcBef>
                <a:spcPts val="2000"/>
              </a:spcBef>
              <a:defRPr cap="all" sz="4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 Tool for Environmental Scientific Research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Declining Fish Populations"/>
          <p:cNvSpPr txBox="1"/>
          <p:nvPr>
            <p:ph type="title"/>
          </p:nvPr>
        </p:nvSpPr>
        <p:spPr>
          <a:xfrm>
            <a:off x="549303" y="309033"/>
            <a:ext cx="12702435" cy="1413934"/>
          </a:xfrm>
          <a:prstGeom prst="rect">
            <a:avLst/>
          </a:prstGeom>
        </p:spPr>
        <p:txBody>
          <a:bodyPr/>
          <a:lstStyle/>
          <a:p>
            <a:pPr/>
            <a:r>
              <a:t>Declining Fish Populations</a:t>
            </a:r>
          </a:p>
        </p:txBody>
      </p:sp>
      <p:sp>
        <p:nvSpPr>
          <p:cNvPr id="172" name="Source: Great Lakes Fishery Commission, http://www.glfc.org/eforum/article7.html"/>
          <p:cNvSpPr txBox="1"/>
          <p:nvPr/>
        </p:nvSpPr>
        <p:spPr>
          <a:xfrm>
            <a:off x="10676108" y="13150430"/>
            <a:ext cx="13719937" cy="564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6" tIns="71436" rIns="71436" bIns="71436" anchor="ctr">
            <a:spAutoFit/>
          </a:bodyPr>
          <a:lstStyle/>
          <a:p>
            <a:pPr>
              <a:defRPr sz="2800"/>
            </a:pPr>
            <a:r>
              <a:t>Source: Great Lakes Fishery Commission,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http://www.glfc.org/eforum/article7.html</a:t>
            </a:r>
          </a:p>
        </p:txBody>
      </p:sp>
      <p:pic>
        <p:nvPicPr>
          <p:cNvPr id="17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18581" y="2598109"/>
            <a:ext cx="16946838" cy="101681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rawl Survey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 Surveys</a:t>
            </a:r>
          </a:p>
        </p:txBody>
      </p:sp>
      <p:sp>
        <p:nvSpPr>
          <p:cNvPr id="176" name="Used to estimate relative fish population, births, deaths, etc. over time…"/>
          <p:cNvSpPr txBox="1"/>
          <p:nvPr/>
        </p:nvSpPr>
        <p:spPr>
          <a:xfrm>
            <a:off x="647438" y="2332501"/>
            <a:ext cx="23089124" cy="228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/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Used to estimate relative fish population, births, deaths, etc. over time</a:t>
            </a:r>
          </a:p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USGS dataset contains over 283,000 records from 1958-2016</a:t>
            </a:r>
          </a:p>
        </p:txBody>
      </p:sp>
      <p:pic>
        <p:nvPicPr>
          <p:cNvPr id="17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92574" y="4469192"/>
            <a:ext cx="15198852" cy="90243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Fig large.png" descr="Fig lar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71423" y="4656292"/>
            <a:ext cx="7221961" cy="7451228"/>
          </a:xfrm>
          <a:prstGeom prst="rect">
            <a:avLst/>
          </a:prstGeom>
          <a:ln w="25400">
            <a:solidFill>
              <a:srgbClr val="535353"/>
            </a:solidFill>
            <a:miter lim="400000"/>
          </a:ln>
        </p:spPr>
      </p:pic>
      <p:sp>
        <p:nvSpPr>
          <p:cNvPr id="180" name="TrawlExp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81" name="Domain-specific tools for extracting and classifying relevant data…"/>
          <p:cNvSpPr txBox="1"/>
          <p:nvPr/>
        </p:nvSpPr>
        <p:spPr>
          <a:xfrm>
            <a:off x="647438" y="2332502"/>
            <a:ext cx="23089124" cy="4817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/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Domain-specific tools for extracting and classifying relevant data</a:t>
            </a:r>
          </a:p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Researcher can focus attention on analysis</a:t>
            </a:r>
          </a:p>
        </p:txBody>
      </p:sp>
      <p:pic>
        <p:nvPicPr>
          <p:cNvPr id="182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1100" y="5184215"/>
            <a:ext cx="12023315" cy="6395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Fig2 large.png" descr="Fig2 lar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69253" y="4656292"/>
            <a:ext cx="7226301" cy="7451228"/>
          </a:xfrm>
          <a:prstGeom prst="rect">
            <a:avLst/>
          </a:prstGeom>
          <a:ln w="25400">
            <a:solidFill>
              <a:srgbClr val="535353"/>
            </a:solidFill>
            <a:miter lim="400000"/>
          </a:ln>
        </p:spPr>
      </p:pic>
      <p:sp>
        <p:nvSpPr>
          <p:cNvPr id="185" name="TrawlExp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86" name="Domain-specific tools for extracting and classifying relevant data…"/>
          <p:cNvSpPr txBox="1"/>
          <p:nvPr/>
        </p:nvSpPr>
        <p:spPr>
          <a:xfrm>
            <a:off x="647438" y="2332502"/>
            <a:ext cx="23089124" cy="4817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/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Domain-specific tools for extracting and classifying relevant data</a:t>
            </a:r>
          </a:p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Researcher can focus attention on analysis</a:t>
            </a:r>
          </a:p>
        </p:txBody>
      </p:sp>
      <p:pic>
        <p:nvPicPr>
          <p:cNvPr id="18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1100" y="5184215"/>
            <a:ext cx="12023315" cy="6395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Fig3 large.png" descr="Fig3 lar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67471" y="4654456"/>
            <a:ext cx="7229864" cy="7454901"/>
          </a:xfrm>
          <a:prstGeom prst="rect">
            <a:avLst/>
          </a:prstGeom>
          <a:ln w="25400">
            <a:solidFill>
              <a:srgbClr val="535353"/>
            </a:solidFill>
            <a:miter lim="400000"/>
          </a:ln>
        </p:spPr>
      </p:pic>
      <p:sp>
        <p:nvSpPr>
          <p:cNvPr id="190" name="TrawlExp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91" name="Domain-specific tools for extracting and classifying relevant data…"/>
          <p:cNvSpPr txBox="1"/>
          <p:nvPr/>
        </p:nvSpPr>
        <p:spPr>
          <a:xfrm>
            <a:off x="647438" y="2332502"/>
            <a:ext cx="23089124" cy="4817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/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Domain-specific tools for extracting and classifying relevant data</a:t>
            </a:r>
          </a:p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Researcher can focus attention on analysis</a:t>
            </a:r>
          </a:p>
        </p:txBody>
      </p:sp>
      <p:pic>
        <p:nvPicPr>
          <p:cNvPr id="192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1100" y="5184215"/>
            <a:ext cx="12023315" cy="6395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Fig4 large.png" descr="Fig4 lar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67472" y="4654456"/>
            <a:ext cx="7229863" cy="7454901"/>
          </a:xfrm>
          <a:prstGeom prst="rect">
            <a:avLst/>
          </a:prstGeom>
          <a:ln w="25400">
            <a:solidFill>
              <a:srgbClr val="535353"/>
            </a:solidFill>
            <a:miter lim="400000"/>
          </a:ln>
        </p:spPr>
      </p:pic>
      <p:sp>
        <p:nvSpPr>
          <p:cNvPr id="195" name="TrawlExp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TrawlExpert</a:t>
            </a:r>
          </a:p>
        </p:txBody>
      </p:sp>
      <p:sp>
        <p:nvSpPr>
          <p:cNvPr id="196" name="Domain-specific tools for extracting and classifying relevant data…"/>
          <p:cNvSpPr txBox="1"/>
          <p:nvPr/>
        </p:nvSpPr>
        <p:spPr>
          <a:xfrm>
            <a:off x="647438" y="2332502"/>
            <a:ext cx="23089124" cy="4817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normAutofit fontScale="100000" lnSpcReduction="0"/>
          </a:bodyPr>
          <a:lstStyle/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Domain-specific tools for extracting and classifying relevant data</a:t>
            </a:r>
          </a:p>
          <a:p>
            <a:pPr marL="481263" indent="-481263" algn="l" defTabSz="914400">
              <a:spcBef>
                <a:spcPts val="2000"/>
              </a:spcBef>
              <a:buSzPct val="100000"/>
              <a:buChar char="•"/>
              <a:defRPr sz="48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Researcher can focus attention on analysis</a:t>
            </a:r>
          </a:p>
        </p:txBody>
      </p:sp>
      <p:pic>
        <p:nvPicPr>
          <p:cNvPr id="19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2662" y="5184215"/>
            <a:ext cx="12023316" cy="6395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hris Schankula…"/>
          <p:cNvSpPr txBox="1"/>
          <p:nvPr>
            <p:ph type="title"/>
          </p:nvPr>
        </p:nvSpPr>
        <p:spPr>
          <a:xfrm>
            <a:off x="2202447" y="2002381"/>
            <a:ext cx="8702052" cy="11273460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ts val="12100"/>
              </a:lnSpc>
              <a:defRPr sz="6800">
                <a:solidFill>
                  <a:srgbClr val="FFFFFF"/>
                </a:solidFill>
              </a:defRPr>
            </a:pPr>
            <a:r>
              <a:t>Chris Schankula</a:t>
            </a:r>
          </a:p>
          <a:p>
            <a:pPr defTabSz="457200">
              <a:lnSpc>
                <a:spcPts val="12100"/>
              </a:lnSpc>
              <a:defRPr sz="6800">
                <a:solidFill>
                  <a:srgbClr val="FFFFFF"/>
                </a:solidFill>
              </a:defRPr>
            </a:pPr>
            <a:r>
              <a:t>TrawlExpert</a:t>
            </a:r>
          </a:p>
          <a:p>
            <a:pPr defTabSz="457200">
              <a:lnSpc>
                <a:spcPts val="12100"/>
              </a:lnSpc>
              <a:defRPr sz="6800">
                <a:solidFill>
                  <a:srgbClr val="FFFFFF"/>
                </a:solidFill>
              </a:defRPr>
            </a:pPr>
          </a:p>
          <a:p>
            <a:pPr defTabSz="457200">
              <a:lnSpc>
                <a:spcPts val="10700"/>
              </a:lnSpc>
              <a:defRPr sz="5600">
                <a:solidFill>
                  <a:srgbClr val="FFFFFF"/>
                </a:solidFill>
              </a:defRPr>
            </a:pPr>
            <a:r>
              <a:t>This was an interesting project and if it was one </a:t>
            </a:r>
          </a:p>
          <a:p>
            <a:pPr defTabSz="457200">
              <a:lnSpc>
                <a:spcPts val="10700"/>
              </a:lnSpc>
              <a:defRPr sz="5600">
                <a:solidFill>
                  <a:srgbClr val="FFFFFF"/>
                </a:solidFill>
              </a:defRPr>
            </a:pPr>
            <a:r>
              <a:t>of the projects in my team, I would have liked </a:t>
            </a:r>
          </a:p>
          <a:p>
            <a:pPr defTabSz="457200">
              <a:lnSpc>
                <a:spcPts val="10700"/>
              </a:lnSpc>
              <a:defRPr sz="5600">
                <a:solidFill>
                  <a:srgbClr val="FFFFFF"/>
                </a:solidFill>
              </a:defRPr>
            </a:pPr>
            <a:r>
              <a:t>to implement it. </a:t>
            </a:r>
          </a:p>
        </p:txBody>
      </p:sp>
      <p:sp>
        <p:nvSpPr>
          <p:cNvPr id="200" name="A. Strongly Disagree…"/>
          <p:cNvSpPr txBox="1"/>
          <p:nvPr>
            <p:ph type="body" sz="half" idx="1"/>
          </p:nvPr>
        </p:nvSpPr>
        <p:spPr>
          <a:xfrm>
            <a:off x="13217991" y="3346621"/>
            <a:ext cx="10149287" cy="8584980"/>
          </a:xfrm>
          <a:prstGeom prst="rect">
            <a:avLst/>
          </a:prstGeom>
        </p:spPr>
        <p:txBody>
          <a:bodyPr/>
          <a:lstStyle/>
          <a:p>
            <a:pPr>
              <a:defRPr sz="4700"/>
            </a:pPr>
            <a:r>
              <a:t>A. Strongly Disagree</a:t>
            </a:r>
          </a:p>
          <a:p>
            <a:pPr>
              <a:defRPr sz="4700"/>
            </a:pPr>
            <a:r>
              <a:t>B. Disagree</a:t>
            </a:r>
          </a:p>
          <a:p>
            <a:pPr>
              <a:defRPr sz="4700"/>
            </a:pPr>
            <a:r>
              <a:t>C. Neither agree nor Disagree</a:t>
            </a:r>
          </a:p>
          <a:p>
            <a:pPr>
              <a:defRPr sz="4700"/>
            </a:pPr>
            <a:r>
              <a:t>D. Agree</a:t>
            </a:r>
          </a:p>
          <a:p>
            <a:pPr>
              <a:defRPr sz="4700"/>
            </a:pPr>
            <a:r>
              <a:t>E. Strongly Agree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 upright="0">
        <a:spAutoFit/>
      </a:bodyPr>
      <a:lstStyle>
        <a:defPPr marL="0" marR="0" indent="0" algn="ctr" defTabSz="8215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 upright="0">
        <a:spAutoFit/>
      </a:bodyPr>
      <a:lstStyle>
        <a:defPPr marL="0" marR="0" indent="0" algn="ctr" defTabSz="8215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 upright="0">
        <a:spAutoFit/>
      </a:bodyPr>
      <a:lstStyle>
        <a:defPPr marL="0" marR="0" indent="0" algn="ctr" defTabSz="8215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 upright="0">
        <a:spAutoFit/>
      </a:bodyPr>
      <a:lstStyle>
        <a:defPPr marL="0" marR="0" indent="0" algn="ctr" defTabSz="8215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