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 snapToObjects="1">
      <p:cViewPr varScale="1">
        <p:scale>
          <a:sx n="121" d="100"/>
          <a:sy n="121" d="100"/>
        </p:scale>
        <p:origin x="1904" y="1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14522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/>
              <a:t>Click to edit Master text styles</a:t>
            </a:r>
          </a:p>
          <a:p>
            <a:pPr lvl="1"/>
            <a:r>
              <a:rPr lang="en-CA"/>
              <a:t>Second level</a:t>
            </a:r>
          </a:p>
          <a:p>
            <a:pPr lvl="2"/>
            <a:r>
              <a:rPr lang="en-CA"/>
              <a:t>Third level</a:t>
            </a:r>
          </a:p>
          <a:p>
            <a:pPr lvl="3"/>
            <a:r>
              <a:rPr lang="en-CA"/>
              <a:t>Fourth level</a:t>
            </a:r>
          </a:p>
          <a:p>
            <a:pPr lvl="4"/>
            <a:r>
              <a:rPr lang="en-CA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1532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/>
              <a:t>Click to edit Master text styles</a:t>
            </a:r>
          </a:p>
          <a:p>
            <a:pPr lvl="1"/>
            <a:r>
              <a:rPr lang="en-CA"/>
              <a:t>Second level</a:t>
            </a:r>
          </a:p>
          <a:p>
            <a:pPr lvl="2"/>
            <a:r>
              <a:rPr lang="en-CA"/>
              <a:t>Third level</a:t>
            </a:r>
          </a:p>
          <a:p>
            <a:pPr lvl="3"/>
            <a:r>
              <a:rPr lang="en-CA"/>
              <a:t>Fourth level</a:t>
            </a:r>
          </a:p>
          <a:p>
            <a:pPr lvl="4"/>
            <a:r>
              <a:rPr lang="en-CA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59752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/>
              <a:t>Click to edit Master text styles</a:t>
            </a:r>
          </a:p>
          <a:p>
            <a:pPr lvl="1"/>
            <a:r>
              <a:rPr lang="en-CA"/>
              <a:t>Second level</a:t>
            </a:r>
          </a:p>
          <a:p>
            <a:pPr lvl="2"/>
            <a:r>
              <a:rPr lang="en-CA"/>
              <a:t>Third level</a:t>
            </a:r>
          </a:p>
          <a:p>
            <a:pPr lvl="3"/>
            <a:r>
              <a:rPr lang="en-CA"/>
              <a:t>Fourth level</a:t>
            </a:r>
          </a:p>
          <a:p>
            <a:pPr lvl="4"/>
            <a:r>
              <a:rPr lang="en-CA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90450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6440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/>
              <a:t>Click to edit Master text styles</a:t>
            </a:r>
          </a:p>
          <a:p>
            <a:pPr lvl="1"/>
            <a:r>
              <a:rPr lang="en-CA"/>
              <a:t>Second level</a:t>
            </a:r>
          </a:p>
          <a:p>
            <a:pPr lvl="2"/>
            <a:r>
              <a:rPr lang="en-CA"/>
              <a:t>Third level</a:t>
            </a:r>
          </a:p>
          <a:p>
            <a:pPr lvl="3"/>
            <a:r>
              <a:rPr lang="en-CA"/>
              <a:t>Fourth level</a:t>
            </a:r>
          </a:p>
          <a:p>
            <a:pPr lvl="4"/>
            <a:r>
              <a:rPr lang="en-CA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/>
              <a:t>Click to edit Master text styles</a:t>
            </a:r>
          </a:p>
          <a:p>
            <a:pPr lvl="1"/>
            <a:r>
              <a:rPr lang="en-CA"/>
              <a:t>Second level</a:t>
            </a:r>
          </a:p>
          <a:p>
            <a:pPr lvl="2"/>
            <a:r>
              <a:rPr lang="en-CA"/>
              <a:t>Third level</a:t>
            </a:r>
          </a:p>
          <a:p>
            <a:pPr lvl="3"/>
            <a:r>
              <a:rPr lang="en-CA"/>
              <a:t>Fourth level</a:t>
            </a:r>
          </a:p>
          <a:p>
            <a:pPr lvl="4"/>
            <a:r>
              <a:rPr lang="en-CA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9991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/>
              <a:t>Click to edit Master text styles</a:t>
            </a:r>
          </a:p>
          <a:p>
            <a:pPr lvl="1"/>
            <a:r>
              <a:rPr lang="en-CA"/>
              <a:t>Second level</a:t>
            </a:r>
          </a:p>
          <a:p>
            <a:pPr lvl="2"/>
            <a:r>
              <a:rPr lang="en-CA"/>
              <a:t>Third level</a:t>
            </a:r>
          </a:p>
          <a:p>
            <a:pPr lvl="3"/>
            <a:r>
              <a:rPr lang="en-CA"/>
              <a:t>Fourth level</a:t>
            </a:r>
          </a:p>
          <a:p>
            <a:pPr lvl="4"/>
            <a:r>
              <a:rPr lang="en-CA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/>
              <a:t>Click to edit Master text styles</a:t>
            </a:r>
          </a:p>
          <a:p>
            <a:pPr lvl="1"/>
            <a:r>
              <a:rPr lang="en-CA"/>
              <a:t>Second level</a:t>
            </a:r>
          </a:p>
          <a:p>
            <a:pPr lvl="2"/>
            <a:r>
              <a:rPr lang="en-CA"/>
              <a:t>Third level</a:t>
            </a:r>
          </a:p>
          <a:p>
            <a:pPr lvl="3"/>
            <a:r>
              <a:rPr lang="en-CA"/>
              <a:t>Fourth level</a:t>
            </a:r>
          </a:p>
          <a:p>
            <a:pPr lvl="4"/>
            <a:r>
              <a:rPr lang="en-CA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0376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54650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4943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/>
              <a:t>Click to edit Master text styles</a:t>
            </a:r>
          </a:p>
          <a:p>
            <a:pPr lvl="1"/>
            <a:r>
              <a:rPr lang="en-CA"/>
              <a:t>Second level</a:t>
            </a:r>
          </a:p>
          <a:p>
            <a:pPr lvl="2"/>
            <a:r>
              <a:rPr lang="en-CA"/>
              <a:t>Third level</a:t>
            </a:r>
          </a:p>
          <a:p>
            <a:pPr lvl="3"/>
            <a:r>
              <a:rPr lang="en-CA"/>
              <a:t>Fourth level</a:t>
            </a:r>
          </a:p>
          <a:p>
            <a:pPr lvl="4"/>
            <a:r>
              <a:rPr lang="en-CA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3899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47464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/>
              <a:t>Click to edit Master text styles</a:t>
            </a:r>
          </a:p>
          <a:p>
            <a:pPr lvl="1"/>
            <a:r>
              <a:rPr lang="en-CA"/>
              <a:t>Second level</a:t>
            </a:r>
          </a:p>
          <a:p>
            <a:pPr lvl="2"/>
            <a:r>
              <a:rPr lang="en-CA"/>
              <a:t>Third level</a:t>
            </a:r>
          </a:p>
          <a:p>
            <a:pPr lvl="3"/>
            <a:r>
              <a:rPr lang="en-CA"/>
              <a:t>Fourth level</a:t>
            </a:r>
          </a:p>
          <a:p>
            <a:pPr lvl="4"/>
            <a:r>
              <a:rPr lang="en-CA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9256A2-DE0C-7447-B687-786F38514E8C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E6B054-2327-D043-B7B5-4043E46ED1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60666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0" name="Group 89"/>
          <p:cNvGrpSpPr/>
          <p:nvPr/>
        </p:nvGrpSpPr>
        <p:grpSpPr>
          <a:xfrm>
            <a:off x="189913" y="2868373"/>
            <a:ext cx="8858711" cy="1252941"/>
            <a:chOff x="189913" y="3381165"/>
            <a:chExt cx="8858711" cy="1252941"/>
          </a:xfrm>
        </p:grpSpPr>
        <p:grpSp>
          <p:nvGrpSpPr>
            <p:cNvPr id="10" name="Group 9"/>
            <p:cNvGrpSpPr/>
            <p:nvPr/>
          </p:nvGrpSpPr>
          <p:grpSpPr>
            <a:xfrm>
              <a:off x="189913" y="3387736"/>
              <a:ext cx="8858711" cy="1246370"/>
              <a:chOff x="189913" y="1721177"/>
              <a:chExt cx="8858711" cy="1246370"/>
            </a:xfrm>
          </p:grpSpPr>
          <p:grpSp>
            <p:nvGrpSpPr>
              <p:cNvPr id="6" name="Group 5"/>
              <p:cNvGrpSpPr/>
              <p:nvPr/>
            </p:nvGrpSpPr>
            <p:grpSpPr>
              <a:xfrm>
                <a:off x="189913" y="1721177"/>
                <a:ext cx="1246302" cy="1246370"/>
                <a:chOff x="1436215" y="1721177"/>
                <a:chExt cx="1246302" cy="1246370"/>
              </a:xfrm>
            </p:grpSpPr>
            <p:sp>
              <p:nvSpPr>
                <p:cNvPr id="4" name="Oval 3"/>
                <p:cNvSpPr/>
                <p:nvPr/>
              </p:nvSpPr>
              <p:spPr>
                <a:xfrm>
                  <a:off x="1436215" y="1721177"/>
                  <a:ext cx="1246302" cy="1246370"/>
                </a:xfrm>
                <a:prstGeom prst="ellipse">
                  <a:avLst/>
                </a:prstGeom>
                <a:noFill/>
                <a:ln w="38100" cmpd="sng">
                  <a:solidFill>
                    <a:schemeClr val="tx1"/>
                  </a:solidFill>
                </a:ln>
                <a:effectLst/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" name="TextBox 4"/>
                <p:cNvSpPr txBox="1"/>
                <p:nvPr/>
              </p:nvSpPr>
              <p:spPr>
                <a:xfrm>
                  <a:off x="1673605" y="2052185"/>
                  <a:ext cx="762949" cy="461665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sz="2400" dirty="0">
                      <a:latin typeface="Times New Roman"/>
                      <a:cs typeface="Times New Roman"/>
                    </a:rPr>
                    <a:t>User</a:t>
                  </a:r>
                </a:p>
              </p:txBody>
            </p:sp>
          </p:grpSp>
          <p:grpSp>
            <p:nvGrpSpPr>
              <p:cNvPr id="7" name="Group 6"/>
              <p:cNvGrpSpPr/>
              <p:nvPr/>
            </p:nvGrpSpPr>
            <p:grpSpPr>
              <a:xfrm>
                <a:off x="7802322" y="1721177"/>
                <a:ext cx="1246302" cy="1246370"/>
                <a:chOff x="1436215" y="1721177"/>
                <a:chExt cx="1246302" cy="1246370"/>
              </a:xfrm>
            </p:grpSpPr>
            <p:sp>
              <p:nvSpPr>
                <p:cNvPr id="8" name="Oval 7"/>
                <p:cNvSpPr/>
                <p:nvPr/>
              </p:nvSpPr>
              <p:spPr>
                <a:xfrm>
                  <a:off x="1436215" y="1721177"/>
                  <a:ext cx="1246302" cy="1246370"/>
                </a:xfrm>
                <a:prstGeom prst="ellipse">
                  <a:avLst/>
                </a:prstGeom>
                <a:noFill/>
                <a:ln w="38100" cmpd="sng">
                  <a:solidFill>
                    <a:schemeClr val="tx1"/>
                  </a:solidFill>
                </a:ln>
                <a:effectLst/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9" name="TextBox 8"/>
                <p:cNvSpPr txBox="1"/>
                <p:nvPr/>
              </p:nvSpPr>
              <p:spPr>
                <a:xfrm>
                  <a:off x="1673605" y="2052185"/>
                  <a:ext cx="762949" cy="461665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sz="2400" dirty="0">
                      <a:latin typeface="Times New Roman"/>
                      <a:cs typeface="Times New Roman"/>
                    </a:rPr>
                    <a:t>User</a:t>
                  </a:r>
                </a:p>
              </p:txBody>
            </p:sp>
          </p:grpSp>
        </p:grpSp>
        <p:grpSp>
          <p:nvGrpSpPr>
            <p:cNvPr id="20" name="Group 19"/>
            <p:cNvGrpSpPr/>
            <p:nvPr/>
          </p:nvGrpSpPr>
          <p:grpSpPr>
            <a:xfrm>
              <a:off x="3885481" y="3381165"/>
              <a:ext cx="1523744" cy="1246370"/>
              <a:chOff x="3703297" y="1721177"/>
              <a:chExt cx="1523744" cy="124637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3703297" y="1721177"/>
                <a:ext cx="1483694" cy="1246370"/>
              </a:xfrm>
              <a:prstGeom prst="rect">
                <a:avLst/>
              </a:prstGeom>
              <a:noFill/>
              <a:ln w="381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/>
                  <a:t>`</a:t>
                </a:r>
              </a:p>
            </p:txBody>
          </p:sp>
          <p:sp>
            <p:nvSpPr>
              <p:cNvPr id="19" name="TextBox 18"/>
              <p:cNvSpPr txBox="1"/>
              <p:nvPr/>
            </p:nvSpPr>
            <p:spPr>
              <a:xfrm>
                <a:off x="3726309" y="2113529"/>
                <a:ext cx="1500732" cy="4616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2400" dirty="0" err="1">
                    <a:latin typeface="Times New Roman"/>
                    <a:cs typeface="Times New Roman"/>
                  </a:rPr>
                  <a:t>ProgName</a:t>
                </a:r>
                <a:endParaRPr lang="en-US" sz="2400" dirty="0">
                  <a:latin typeface="Times New Roman"/>
                  <a:cs typeface="Times New Roman"/>
                </a:endParaRPr>
              </a:p>
            </p:txBody>
          </p:sp>
        </p:grpSp>
        <p:cxnSp>
          <p:nvCxnSpPr>
            <p:cNvPr id="25" name="Straight Arrow Connector 24"/>
            <p:cNvCxnSpPr>
              <a:stCxn id="4" idx="6"/>
              <a:endCxn id="18" idx="1"/>
            </p:cNvCxnSpPr>
            <p:nvPr/>
          </p:nvCxnSpPr>
          <p:spPr>
            <a:xfrm flipV="1">
              <a:off x="1436215" y="4004350"/>
              <a:ext cx="2449266" cy="6571"/>
            </a:xfrm>
            <a:prstGeom prst="straightConnector1">
              <a:avLst/>
            </a:prstGeom>
            <a:ln w="38100" cmpd="sng">
              <a:solidFill>
                <a:schemeClr val="tx1"/>
              </a:solidFill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Arrow Connector 26"/>
            <p:cNvCxnSpPr/>
            <p:nvPr/>
          </p:nvCxnSpPr>
          <p:spPr>
            <a:xfrm>
              <a:off x="5369175" y="4010921"/>
              <a:ext cx="2449266" cy="0"/>
            </a:xfrm>
            <a:prstGeom prst="straightConnector1">
              <a:avLst/>
            </a:prstGeom>
            <a:ln w="38100" cmpd="sng">
              <a:solidFill>
                <a:schemeClr val="tx1"/>
              </a:solidFill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4" name="TextBox 33"/>
            <p:cNvSpPr txBox="1"/>
            <p:nvPr/>
          </p:nvSpPr>
          <p:spPr>
            <a:xfrm>
              <a:off x="1745191" y="3577615"/>
              <a:ext cx="111440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latin typeface="Times New Roman"/>
                  <a:cs typeface="Times New Roman"/>
                </a:rPr>
                <a:t>Inputs: …</a:t>
              </a:r>
            </a:p>
          </p:txBody>
        </p:sp>
        <p:sp>
          <p:nvSpPr>
            <p:cNvPr id="35" name="TextBox 34"/>
            <p:cNvSpPr txBox="1"/>
            <p:nvPr/>
          </p:nvSpPr>
          <p:spPr>
            <a:xfrm>
              <a:off x="5369175" y="3577615"/>
              <a:ext cx="126829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latin typeface="Times New Roman"/>
                  <a:cs typeface="Times New Roman"/>
                </a:rPr>
                <a:t>Outputs: …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810990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10</Words>
  <Application>Microsoft Macintosh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Office Theme</vt:lpstr>
      <vt:lpstr>PowerPoint Presentation</vt:lpstr>
    </vt:vector>
  </TitlesOfParts>
  <Company>McMaster University, Faculty of Engineering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Spencer Smith</dc:creator>
  <cp:lastModifiedBy>WS SMITH</cp:lastModifiedBy>
  <cp:revision>8</cp:revision>
  <dcterms:created xsi:type="dcterms:W3CDTF">2016-09-17T12:04:26Z</dcterms:created>
  <dcterms:modified xsi:type="dcterms:W3CDTF">2019-09-04T20:47:43Z</dcterms:modified>
</cp:coreProperties>
</file>

<file path=docProps/thumbnail.jpeg>
</file>