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65" r:id="rId12"/>
    <p:sldId id="264" r:id="rId13"/>
    <p:sldId id="266" r:id="rId14"/>
    <p:sldId id="267" r:id="rId15"/>
    <p:sldId id="268" r:id="rId16"/>
    <p:sldId id="269" r:id="rId17"/>
    <p:sldId id="275" r:id="rId18"/>
    <p:sldId id="274" r:id="rId19"/>
    <p:sldId id="276" r:id="rId20"/>
    <p:sldId id="27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7" d="100"/>
          <a:sy n="97" d="100"/>
        </p:scale>
        <p:origin x="48" y="1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8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130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627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91440" indent="-91440">
              <a:buFont typeface="Arial" panose="020B0604020202020204" pitchFamily="34" charset="0"/>
              <a:buChar char="•"/>
              <a:defRPr/>
            </a:lvl1pPr>
            <a:lvl2pPr marL="347472" indent="-342900">
              <a:buFont typeface="Arial" panose="020B0604020202020204" pitchFamily="34" charset="0"/>
              <a:buChar char="•"/>
              <a:defRPr/>
            </a:lvl2pPr>
            <a:lvl3pPr marL="342900" indent="-342900">
              <a:buFont typeface="Arial" panose="020B0604020202020204" pitchFamily="34" charset="0"/>
              <a:buChar char="•"/>
              <a:defRPr/>
            </a:lvl3pPr>
            <a:lvl4pPr marL="822960" indent="-822960">
              <a:buFont typeface="Arial" panose="020B0604020202020204" pitchFamily="34" charset="0"/>
              <a:buChar char="•"/>
              <a:defRPr/>
            </a:lvl4pPr>
            <a:lvl5pPr marL="1097280" indent="-1097280">
              <a:buFont typeface="Arial" panose="020B0604020202020204" pitchFamily="34" charset="0"/>
              <a:buChar char="•"/>
              <a:defRPr/>
            </a:lvl5pPr>
          </a:lstStyle>
          <a:p>
            <a:pPr lvl="1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1269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138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142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168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0174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5025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8297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C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9021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E09D21B1-F0EC-475E-85C3-05FC1A08CB56}" type="datetimeFigureOut">
              <a:rPr lang="en-CA" smtClean="0"/>
              <a:t>2017-02-25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B96CC038-B0F0-4B64-A065-E8F08F3654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558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etbrains.com/idea/" TargetMode="External"/><Relationship Id="rId2" Type="http://schemas.openxmlformats.org/officeDocument/2006/relationships/hyperlink" Target="http://www.oracle.com/technetwork/java/javase/downloads/jdk8-downloads-2133151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etbeans.org/features/java/" TargetMode="External"/><Relationship Id="rId4" Type="http://schemas.openxmlformats.org/officeDocument/2006/relationships/hyperlink" Target="https://eclipse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racle.com/javase/7/docs/api/" TargetMode="External"/><Relationship Id="rId2" Type="http://schemas.openxmlformats.org/officeDocument/2006/relationships/hyperlink" Target="https://www.tutorialspoint.com/java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utorialspoint.com/java/java_builtin_exceptions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Intro to Java</a:t>
            </a:r>
            <a:endParaRPr lang="en-CA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Tutorial 7</a:t>
            </a:r>
          </a:p>
          <a:p>
            <a:r>
              <a:rPr lang="en-CA" dirty="0"/>
              <a:t>Owen Huyn</a:t>
            </a:r>
          </a:p>
          <a:p>
            <a:r>
              <a:rPr lang="en-CA" dirty="0"/>
              <a:t>February 27, 2017 </a:t>
            </a:r>
          </a:p>
        </p:txBody>
      </p:sp>
    </p:spTree>
    <p:extLst>
      <p:ext uri="{BB962C8B-B14F-4D97-AF65-F5344CB8AC3E}">
        <p14:creationId xmlns:p14="http://schemas.microsoft.com/office/powerpoint/2010/main" val="3414673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124" y="0"/>
            <a:ext cx="624083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273" y="0"/>
            <a:ext cx="63173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939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Node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3766185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Please check NodeT.java in the tutorial source folder.</a:t>
            </a:r>
          </a:p>
        </p:txBody>
      </p:sp>
    </p:spTree>
    <p:extLst>
      <p:ext uri="{BB962C8B-B14F-4D97-AF65-F5344CB8AC3E}">
        <p14:creationId xmlns:p14="http://schemas.microsoft.com/office/powerpoint/2010/main" val="1849280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965" y="0"/>
            <a:ext cx="6027761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726" y="0"/>
            <a:ext cx="5966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231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Edge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Please check EdgeT.java in the tutorial source folder.</a:t>
            </a:r>
          </a:p>
        </p:txBody>
      </p:sp>
    </p:spTree>
    <p:extLst>
      <p:ext uri="{BB962C8B-B14F-4D97-AF65-F5344CB8AC3E}">
        <p14:creationId xmlns:p14="http://schemas.microsoft.com/office/powerpoint/2010/main" val="1499799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34" y="0"/>
            <a:ext cx="6117258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2279" y="0"/>
            <a:ext cx="61256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750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Map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Please check MapT.java in the tutorial source folder.</a:t>
            </a:r>
          </a:p>
        </p:txBody>
      </p:sp>
    </p:spTree>
    <p:extLst>
      <p:ext uri="{BB962C8B-B14F-4D97-AF65-F5344CB8AC3E}">
        <p14:creationId xmlns:p14="http://schemas.microsoft.com/office/powerpoint/2010/main" val="3315400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834" y="0"/>
            <a:ext cx="597293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296" y="0"/>
            <a:ext cx="604520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29148" y="3908322"/>
            <a:ext cx="1450258" cy="2900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087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Map wrapper for </a:t>
            </a:r>
            <a:r>
              <a:rPr lang="en-CA" dirty="0" err="1"/>
              <a:t>ArrayList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sz="3000" dirty="0"/>
              <a:t>In the assignment, we cannot use </a:t>
            </a:r>
            <a:r>
              <a:rPr lang="en-CA" sz="3000" dirty="0" err="1"/>
              <a:t>ArrayList</a:t>
            </a:r>
            <a:r>
              <a:rPr lang="en-CA" sz="3000" dirty="0"/>
              <a:t> directly, so we need to wrap it with the specifications of our Map module</a:t>
            </a:r>
          </a:p>
          <a:p>
            <a:pPr lvl="1"/>
            <a:r>
              <a:rPr lang="en-CA" sz="3000" dirty="0"/>
              <a:t>The functions in the Map module will modify the </a:t>
            </a:r>
            <a:r>
              <a:rPr lang="en-CA" sz="3000" dirty="0" err="1"/>
              <a:t>ArrayList</a:t>
            </a:r>
            <a:r>
              <a:rPr lang="en-CA" sz="3000" dirty="0"/>
              <a:t> which is hidden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39315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Exceptions in Java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780681"/>
          </a:xfrm>
        </p:spPr>
        <p:txBody>
          <a:bodyPr>
            <a:normAutofit lnSpcReduction="10000"/>
          </a:bodyPr>
          <a:lstStyle/>
          <a:p>
            <a:pPr lvl="1"/>
            <a:r>
              <a:rPr lang="en-CA" dirty="0"/>
              <a:t>To invoke an exception, you must ‘throw’ it</a:t>
            </a:r>
          </a:p>
          <a:p>
            <a:pPr lvl="1"/>
            <a:r>
              <a:rPr lang="en-CA" dirty="0"/>
              <a:t>Here is an example from the assignment: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948" y="2748183"/>
            <a:ext cx="6738065" cy="407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6787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effectLst/>
        </p:spPr>
      </p:sp>
      <p:sp>
        <p:nvSpPr>
          <p:cNvPr id="14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520" y="1083231"/>
            <a:ext cx="6266016" cy="4339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70467"/>
            <a:ext cx="3467051" cy="335280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6000" dirty="0">
                <a:solidFill>
                  <a:srgbClr val="FFFFFF"/>
                </a:solidFill>
              </a:rPr>
              <a:t>“Throws” in Java</a:t>
            </a:r>
          </a:p>
        </p:txBody>
      </p:sp>
    </p:spTree>
    <p:extLst>
      <p:ext uri="{BB962C8B-B14F-4D97-AF65-F5344CB8AC3E}">
        <p14:creationId xmlns:p14="http://schemas.microsoft.com/office/powerpoint/2010/main" val="3535788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Development environments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dirty="0"/>
              <a:t>You will need Java SE Development Kit:</a:t>
            </a:r>
          </a:p>
          <a:p>
            <a:pPr marL="0" indent="0">
              <a:buNone/>
            </a:pPr>
            <a:r>
              <a:rPr lang="en-CA" dirty="0">
                <a:hlinkClick r:id="rId2"/>
              </a:rPr>
              <a:t>http://www.oracle.com/technetwork/java/javase/downloads/jdk8-downloads-2133151.html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An IDE (many options):</a:t>
            </a:r>
          </a:p>
          <a:p>
            <a:pPr marL="0" indent="0">
              <a:buNone/>
            </a:pPr>
            <a:r>
              <a:rPr lang="en-CA" dirty="0"/>
              <a:t>IntelliJ</a:t>
            </a:r>
          </a:p>
          <a:p>
            <a:pPr marL="0" indent="0">
              <a:buNone/>
            </a:pPr>
            <a:r>
              <a:rPr lang="en-CA" dirty="0">
                <a:hlinkClick r:id="rId3"/>
              </a:rPr>
              <a:t>https://www.jetbrains.com/idea/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Eclipse:</a:t>
            </a:r>
          </a:p>
          <a:p>
            <a:pPr marL="0" indent="0">
              <a:buNone/>
            </a:pPr>
            <a:r>
              <a:rPr lang="en-CA" dirty="0">
                <a:hlinkClick r:id="rId4"/>
              </a:rPr>
              <a:t>https://eclipse.org/</a:t>
            </a:r>
            <a:endParaRPr lang="en-CA" dirty="0"/>
          </a:p>
          <a:p>
            <a:pPr marL="0" indent="0">
              <a:buNone/>
            </a:pPr>
            <a:r>
              <a:rPr lang="en-CA" dirty="0" err="1"/>
              <a:t>Netbeans</a:t>
            </a:r>
            <a:r>
              <a:rPr lang="en-CA" dirty="0"/>
              <a:t>:</a:t>
            </a:r>
          </a:p>
          <a:p>
            <a:pPr marL="0" indent="0">
              <a:buNone/>
            </a:pPr>
            <a:r>
              <a:rPr lang="en-CA" dirty="0">
                <a:hlinkClick r:id="rId5"/>
              </a:rPr>
              <a:t>https://netbeans.org/features/java/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69650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More Java tutorials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hlinkClick r:id="rId2"/>
              </a:rPr>
              <a:t>https://www.tutorialspoint.com/java/index.htm</a:t>
            </a:r>
            <a:endParaRPr lang="en-CA" dirty="0"/>
          </a:p>
          <a:p>
            <a:pPr marL="0" indent="0">
              <a:buNone/>
            </a:pPr>
            <a:r>
              <a:rPr lang="en-CA" dirty="0">
                <a:hlinkClick r:id="rId3"/>
              </a:rPr>
              <a:t>https://docs.oracle.com/javase/7/docs/api/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Common Java exceptions:</a:t>
            </a:r>
          </a:p>
          <a:p>
            <a:pPr marL="0" indent="0">
              <a:buNone/>
            </a:pPr>
            <a:r>
              <a:rPr lang="en-CA" dirty="0">
                <a:hlinkClick r:id="rId4"/>
              </a:rPr>
              <a:t>https://www.tutorialspoint.com/java/java_builtin_exceptions.htm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99543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A" dirty="0"/>
              <a:t>Review of some OOP concepts in Java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/>
              <a:t>MIS to Code in Java</a:t>
            </a:r>
          </a:p>
          <a:p>
            <a:pPr marL="457200" indent="-457200">
              <a:buFont typeface="+mj-lt"/>
              <a:buAutoNum type="arabicPeriod"/>
            </a:pPr>
            <a:r>
              <a:rPr lang="en-CA"/>
              <a:t>Exceptions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86189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OOP in Java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" lvl="1" indent="0">
              <a:buNone/>
            </a:pPr>
            <a:r>
              <a:rPr lang="en-CA" dirty="0"/>
              <a:t>As most of you have done OOP in Java, we will go through basic examples to refresh your memory.</a:t>
            </a:r>
          </a:p>
          <a:p>
            <a:pPr marL="461772" lvl="1" indent="-457200">
              <a:buFont typeface="+mj-lt"/>
              <a:buAutoNum type="arabicPeriod"/>
            </a:pPr>
            <a:endParaRPr lang="en-CA" dirty="0"/>
          </a:p>
          <a:p>
            <a:pPr marL="461772" lvl="1" indent="-457200">
              <a:buFont typeface="+mj-lt"/>
              <a:buAutoNum type="arabicPeriod"/>
            </a:pPr>
            <a:r>
              <a:rPr lang="en-CA" dirty="0"/>
              <a:t>Inheritance</a:t>
            </a:r>
          </a:p>
          <a:p>
            <a:pPr marL="461772" lvl="1" indent="-457200">
              <a:buFont typeface="+mj-lt"/>
              <a:buAutoNum type="arabicPeriod"/>
            </a:pPr>
            <a:r>
              <a:rPr lang="en-CA" dirty="0"/>
              <a:t>Polymorphism</a:t>
            </a:r>
          </a:p>
          <a:p>
            <a:pPr marL="461772" lvl="1" indent="-457200">
              <a:buFont typeface="+mj-lt"/>
              <a:buAutoNum type="arabi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20023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Inheritance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To have a class inherit from another do the following:</a:t>
            </a:r>
          </a:p>
          <a:p>
            <a:pPr marL="4572" lvl="1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class Super {</a:t>
            </a:r>
          </a:p>
          <a:p>
            <a:pPr marL="4572" lvl="1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  .....</a:t>
            </a:r>
          </a:p>
          <a:p>
            <a:pPr marL="4572" lvl="1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  .....</a:t>
            </a:r>
          </a:p>
          <a:p>
            <a:pPr marL="4572" lvl="1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572" lvl="1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class Sub extends Super {</a:t>
            </a:r>
          </a:p>
          <a:p>
            <a:pPr marL="4572" lvl="1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  .....</a:t>
            </a:r>
          </a:p>
          <a:p>
            <a:pPr marL="4572" lvl="1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  .....</a:t>
            </a:r>
          </a:p>
          <a:p>
            <a:pPr marL="4572" lvl="1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67261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Overriding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class Animal{</a:t>
            </a:r>
          </a:p>
          <a:p>
            <a:pPr marL="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	public void eat () {}</a:t>
            </a:r>
          </a:p>
          <a:p>
            <a:pPr marL="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class Dog extends Animal {</a:t>
            </a:r>
          </a:p>
          <a:p>
            <a:pPr marL="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	public void eat () {} </a:t>
            </a:r>
            <a:r>
              <a:rPr lang="en-CA" dirty="0">
                <a:solidFill>
                  <a:srgbClr val="FF0000"/>
                </a:solidFill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 dog will use this instead</a:t>
            </a:r>
            <a:endParaRPr lang="en-CA" dirty="0">
              <a:solidFill>
                <a:srgbClr val="FF0000"/>
              </a:solidFill>
              <a:latin typeface="+mj-lt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152118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Overloading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class Duck extends Animal {</a:t>
            </a:r>
          </a:p>
          <a:p>
            <a:pPr marL="0" indent="0">
              <a:buNone/>
            </a:pPr>
            <a:r>
              <a:rPr lang="en-CA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public void walk (</a:t>
            </a:r>
            <a:r>
              <a:rPr lang="en-CA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steps) {}</a:t>
            </a:r>
          </a:p>
          <a:p>
            <a:pPr marL="0" indent="0">
              <a:buNone/>
            </a:pPr>
            <a:r>
              <a:rPr lang="en-CA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public void walk (float distance) {}</a:t>
            </a:r>
            <a:endParaRPr lang="en-CA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8939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Previous assignment - 2009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3200" dirty="0"/>
              <a:t>We will be going through an assignment back in 2009 that will be used as an example for your upcoming Java assignment.</a:t>
            </a:r>
          </a:p>
          <a:p>
            <a:pPr marL="0" indent="0">
              <a:buNone/>
            </a:pPr>
            <a:endParaRPr lang="en-CA" sz="3200" dirty="0"/>
          </a:p>
          <a:p>
            <a:pPr marL="0" indent="0">
              <a:buNone/>
            </a:pPr>
            <a:r>
              <a:rPr lang="en-CA" sz="3200" dirty="0"/>
              <a:t>This assignment consists of nodes, points, edges all on a map-like structure</a:t>
            </a:r>
          </a:p>
        </p:txBody>
      </p:sp>
    </p:spTree>
    <p:extLst>
      <p:ext uri="{BB962C8B-B14F-4D97-AF65-F5344CB8AC3E}">
        <p14:creationId xmlns:p14="http://schemas.microsoft.com/office/powerpoint/2010/main" val="3606073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PointADT</a:t>
            </a:r>
            <a:r>
              <a:rPr lang="en-CA" dirty="0"/>
              <a:t>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Please check NodeT.java in the tutorial source folder.</a:t>
            </a:r>
          </a:p>
        </p:txBody>
      </p:sp>
    </p:spTree>
    <p:extLst>
      <p:ext uri="{BB962C8B-B14F-4D97-AF65-F5344CB8AC3E}">
        <p14:creationId xmlns:p14="http://schemas.microsoft.com/office/powerpoint/2010/main" val="2685414769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3772</TotalTime>
  <Words>370</Words>
  <Application>Microsoft Office PowerPoint</Application>
  <PresentationFormat>Widescreen</PresentationFormat>
  <Paragraphs>69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 Light</vt:lpstr>
      <vt:lpstr>Courier New</vt:lpstr>
      <vt:lpstr>Wingdings</vt:lpstr>
      <vt:lpstr>Metropolitan</vt:lpstr>
      <vt:lpstr>Intro to Java</vt:lpstr>
      <vt:lpstr>Development environments</vt:lpstr>
      <vt:lpstr>Agenda</vt:lpstr>
      <vt:lpstr>OOP in Java</vt:lpstr>
      <vt:lpstr>Inheritance</vt:lpstr>
      <vt:lpstr>Overriding</vt:lpstr>
      <vt:lpstr>Overloading</vt:lpstr>
      <vt:lpstr>Previous assignment - 2009</vt:lpstr>
      <vt:lpstr>PointADT Module</vt:lpstr>
      <vt:lpstr>PowerPoint Presentation</vt:lpstr>
      <vt:lpstr>Node Module</vt:lpstr>
      <vt:lpstr>PowerPoint Presentation</vt:lpstr>
      <vt:lpstr>Edge Module</vt:lpstr>
      <vt:lpstr>PowerPoint Presentation</vt:lpstr>
      <vt:lpstr>Map Module</vt:lpstr>
      <vt:lpstr>PowerPoint Presentation</vt:lpstr>
      <vt:lpstr>Map wrapper for ArrayList</vt:lpstr>
      <vt:lpstr>Exceptions in Java</vt:lpstr>
      <vt:lpstr>“Throws” in Java</vt:lpstr>
      <vt:lpstr>More Java tutorials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PyUnit and unit testing</dc:title>
  <dc:creator>Owen Huyn</dc:creator>
  <cp:lastModifiedBy>Owen Huyn</cp:lastModifiedBy>
  <cp:revision>24</cp:revision>
  <dcterms:created xsi:type="dcterms:W3CDTF">2017-02-01T07:01:16Z</dcterms:created>
  <dcterms:modified xsi:type="dcterms:W3CDTF">2017-02-26T00:24:57Z</dcterms:modified>
</cp:coreProperties>
</file>